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70" r:id="rId13"/>
    <p:sldId id="264" r:id="rId14"/>
    <p:sldId id="265" r:id="rId15"/>
    <p:sldId id="266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70C21-5B25-9A4D-8D30-0316ABAEE970}" v="81" dt="2020-04-11T15:17:41.26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4691"/>
  </p:normalViewPr>
  <p:slideViewPr>
    <p:cSldViewPr snapToGrid="0">
      <p:cViewPr varScale="1">
        <p:scale>
          <a:sx n="100" d="100"/>
          <a:sy n="100" d="100"/>
        </p:scale>
        <p:origin x="2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Qing/Sloan Kettering Institute" userId="e4224287-f3f8-4263-902d-b6cf21c63fff" providerId="ADAL" clId="{70770C21-5B25-9A4D-8D30-0316ABAEE970}"/>
    <pc:docChg chg="undo custSel addSld delSld modSld">
      <pc:chgData name="Li, Qing/Sloan Kettering Institute" userId="e4224287-f3f8-4263-902d-b6cf21c63fff" providerId="ADAL" clId="{70770C21-5B25-9A4D-8D30-0316ABAEE970}" dt="2020-04-11T15:21:30.627" v="299" actId="2711"/>
      <pc:docMkLst>
        <pc:docMk/>
      </pc:docMkLst>
      <pc:sldChg chg="addSp modSp">
        <pc:chgData name="Li, Qing/Sloan Kettering Institute" userId="e4224287-f3f8-4263-902d-b6cf21c63fff" providerId="ADAL" clId="{70770C21-5B25-9A4D-8D30-0316ABAEE970}" dt="2020-04-09T13:59:20.316" v="233" actId="1076"/>
        <pc:sldMkLst>
          <pc:docMk/>
          <pc:sldMk cId="0" sldId="256"/>
        </pc:sldMkLst>
        <pc:spChg chg="add mod">
          <ac:chgData name="Li, Qing/Sloan Kettering Institute" userId="e4224287-f3f8-4263-902d-b6cf21c63fff" providerId="ADAL" clId="{70770C21-5B25-9A4D-8D30-0316ABAEE970}" dt="2020-03-20T15:13:14.908" v="13" actId="1076"/>
          <ac:spMkLst>
            <pc:docMk/>
            <pc:sldMk cId="0" sldId="256"/>
            <ac:spMk id="2" creationId="{9DF6CFAC-F979-8641-8D0F-C1A42283768E}"/>
          </ac:spMkLst>
        </pc:spChg>
        <pc:spChg chg="add mod">
          <ac:chgData name="Li, Qing/Sloan Kettering Institute" userId="e4224287-f3f8-4263-902d-b6cf21c63fff" providerId="ADAL" clId="{70770C21-5B25-9A4D-8D30-0316ABAEE970}" dt="2020-03-20T15:13:50.583" v="29" actId="1076"/>
          <ac:spMkLst>
            <pc:docMk/>
            <pc:sldMk cId="0" sldId="256"/>
            <ac:spMk id="12" creationId="{BFF0B1B8-F995-9249-98BC-F9C611B72DEA}"/>
          </ac:spMkLst>
        </pc:spChg>
        <pc:spChg chg="add mod">
          <ac:chgData name="Li, Qing/Sloan Kettering Institute" userId="e4224287-f3f8-4263-902d-b6cf21c63fff" providerId="ADAL" clId="{70770C21-5B25-9A4D-8D30-0316ABAEE970}" dt="2020-03-20T15:13:47.613" v="28" actId="1076"/>
          <ac:spMkLst>
            <pc:docMk/>
            <pc:sldMk cId="0" sldId="256"/>
            <ac:spMk id="13" creationId="{EF6CE147-BAC4-C34E-9B31-2345EF6C0F88}"/>
          </ac:spMkLst>
        </pc:spChg>
        <pc:spChg chg="add mod">
          <ac:chgData name="Li, Qing/Sloan Kettering Institute" userId="e4224287-f3f8-4263-902d-b6cf21c63fff" providerId="ADAL" clId="{70770C21-5B25-9A4D-8D30-0316ABAEE970}" dt="2020-03-20T15:13:44.666" v="27" actId="1076"/>
          <ac:spMkLst>
            <pc:docMk/>
            <pc:sldMk cId="0" sldId="256"/>
            <ac:spMk id="14" creationId="{430A02B2-3F88-9B47-AF1A-343C18C6184B}"/>
          </ac:spMkLst>
        </pc:spChg>
        <pc:spChg chg="add mod">
          <ac:chgData name="Li, Qing/Sloan Kettering Institute" userId="e4224287-f3f8-4263-902d-b6cf21c63fff" providerId="ADAL" clId="{70770C21-5B25-9A4D-8D30-0316ABAEE970}" dt="2020-03-20T15:13:41.009" v="26" actId="1076"/>
          <ac:spMkLst>
            <pc:docMk/>
            <pc:sldMk cId="0" sldId="256"/>
            <ac:spMk id="15" creationId="{CD3A0DD1-D122-E743-92E6-6A8968E789F0}"/>
          </ac:spMkLst>
        </pc:spChg>
        <pc:spChg chg="mod">
          <ac:chgData name="Li, Qing/Sloan Kettering Institute" userId="e4224287-f3f8-4263-902d-b6cf21c63fff" providerId="ADAL" clId="{70770C21-5B25-9A4D-8D30-0316ABAEE970}" dt="2020-04-09T13:59:20.316" v="233" actId="1076"/>
          <ac:spMkLst>
            <pc:docMk/>
            <pc:sldMk cId="0" sldId="256"/>
            <ac:spMk id="127" creationId="{00000000-0000-0000-0000-000000000000}"/>
          </ac:spMkLst>
        </pc:spChg>
      </pc:sldChg>
      <pc:sldChg chg="addSp delSp modSp">
        <pc:chgData name="Li, Qing/Sloan Kettering Institute" userId="e4224287-f3f8-4263-902d-b6cf21c63fff" providerId="ADAL" clId="{70770C21-5B25-9A4D-8D30-0316ABAEE970}" dt="2020-04-09T14:14:47.337" v="243" actId="14100"/>
        <pc:sldMkLst>
          <pc:docMk/>
          <pc:sldMk cId="0" sldId="257"/>
        </pc:sldMkLst>
        <pc:spChg chg="add mod">
          <ac:chgData name="Li, Qing/Sloan Kettering Institute" userId="e4224287-f3f8-4263-902d-b6cf21c63fff" providerId="ADAL" clId="{70770C21-5B25-9A4D-8D30-0316ABAEE970}" dt="2020-03-20T19:43:19.190" v="78" actId="1038"/>
          <ac:spMkLst>
            <pc:docMk/>
            <pc:sldMk cId="0" sldId="257"/>
            <ac:spMk id="2" creationId="{09E197D2-8737-4C45-9045-A69AB78E0613}"/>
          </ac:spMkLst>
        </pc:spChg>
        <pc:spChg chg="add mod">
          <ac:chgData name="Li, Qing/Sloan Kettering Institute" userId="e4224287-f3f8-4263-902d-b6cf21c63fff" providerId="ADAL" clId="{70770C21-5B25-9A4D-8D30-0316ABAEE970}" dt="2020-03-20T19:35:23.822" v="31" actId="1076"/>
          <ac:spMkLst>
            <pc:docMk/>
            <pc:sldMk cId="0" sldId="257"/>
            <ac:spMk id="8" creationId="{B5FDDA1B-0AFE-B84E-82AC-419F4D7D53A3}"/>
          </ac:spMkLst>
        </pc:spChg>
        <pc:spChg chg="add mod">
          <ac:chgData name="Li, Qing/Sloan Kettering Institute" userId="e4224287-f3f8-4263-902d-b6cf21c63fff" providerId="ADAL" clId="{70770C21-5B25-9A4D-8D30-0316ABAEE970}" dt="2020-03-20T19:36:19.860" v="43" actId="1076"/>
          <ac:spMkLst>
            <pc:docMk/>
            <pc:sldMk cId="0" sldId="257"/>
            <ac:spMk id="9" creationId="{EC86AF57-7275-2D4E-AB92-1C5CF3FE0A68}"/>
          </ac:spMkLst>
        </pc:spChg>
        <pc:spChg chg="add mod">
          <ac:chgData name="Li, Qing/Sloan Kettering Institute" userId="e4224287-f3f8-4263-902d-b6cf21c63fff" providerId="ADAL" clId="{70770C21-5B25-9A4D-8D30-0316ABAEE970}" dt="2020-03-20T19:35:41.941" v="37" actId="1076"/>
          <ac:spMkLst>
            <pc:docMk/>
            <pc:sldMk cId="0" sldId="257"/>
            <ac:spMk id="10" creationId="{35A5C7FF-EF11-C14A-8192-30C9693275AE}"/>
          </ac:spMkLst>
        </pc:spChg>
        <pc:spChg chg="add mod">
          <ac:chgData name="Li, Qing/Sloan Kettering Institute" userId="e4224287-f3f8-4263-902d-b6cf21c63fff" providerId="ADAL" clId="{70770C21-5B25-9A4D-8D30-0316ABAEE970}" dt="2020-03-20T19:36:31.640" v="47" actId="1076"/>
          <ac:spMkLst>
            <pc:docMk/>
            <pc:sldMk cId="0" sldId="257"/>
            <ac:spMk id="11" creationId="{5F943317-DC66-274C-A99A-BCC99DC61D0E}"/>
          </ac:spMkLst>
        </pc:spChg>
        <pc:spChg chg="add del">
          <ac:chgData name="Li, Qing/Sloan Kettering Institute" userId="e4224287-f3f8-4263-902d-b6cf21c63fff" providerId="ADAL" clId="{70770C21-5B25-9A4D-8D30-0316ABAEE970}" dt="2020-03-20T19:35:38.888" v="36" actId="478"/>
          <ac:spMkLst>
            <pc:docMk/>
            <pc:sldMk cId="0" sldId="257"/>
            <ac:spMk id="12" creationId="{43A1F1B3-A9DB-DD45-9060-FA71D4063298}"/>
          </ac:spMkLst>
        </pc:spChg>
        <pc:graphicFrameChg chg="modGraphic">
          <ac:chgData name="Li, Qing/Sloan Kettering Institute" userId="e4224287-f3f8-4263-902d-b6cf21c63fff" providerId="ADAL" clId="{70770C21-5B25-9A4D-8D30-0316ABAEE970}" dt="2020-04-09T14:11:51.402" v="235" actId="14734"/>
          <ac:graphicFrameMkLst>
            <pc:docMk/>
            <pc:sldMk cId="0" sldId="257"/>
            <ac:graphicFrameMk id="14" creationId="{9217BADF-0F72-054A-B90F-4BBB485CE9E9}"/>
          </ac:graphicFrameMkLst>
        </pc:graphicFrameChg>
        <pc:picChg chg="mod">
          <ac:chgData name="Li, Qing/Sloan Kettering Institute" userId="e4224287-f3f8-4263-902d-b6cf21c63fff" providerId="ADAL" clId="{70770C21-5B25-9A4D-8D30-0316ABAEE970}" dt="2020-03-20T19:36:27.602" v="45" actId="1076"/>
          <ac:picMkLst>
            <pc:docMk/>
            <pc:sldMk cId="0" sldId="257"/>
            <ac:picMk id="130" creationId="{00000000-0000-0000-0000-000000000000}"/>
          </ac:picMkLst>
        </pc:picChg>
        <pc:picChg chg="mod">
          <ac:chgData name="Li, Qing/Sloan Kettering Institute" userId="e4224287-f3f8-4263-902d-b6cf21c63fff" providerId="ADAL" clId="{70770C21-5B25-9A4D-8D30-0316ABAEE970}" dt="2020-03-20T19:36:15.315" v="41" actId="1076"/>
          <ac:picMkLst>
            <pc:docMk/>
            <pc:sldMk cId="0" sldId="257"/>
            <ac:picMk id="131" creationId="{00000000-0000-0000-0000-000000000000}"/>
          </ac:picMkLst>
        </pc:picChg>
        <pc:picChg chg="mod">
          <ac:chgData name="Li, Qing/Sloan Kettering Institute" userId="e4224287-f3f8-4263-902d-b6cf21c63fff" providerId="ADAL" clId="{70770C21-5B25-9A4D-8D30-0316ABAEE970}" dt="2020-04-09T14:14:47.337" v="243" actId="14100"/>
          <ac:picMkLst>
            <pc:docMk/>
            <pc:sldMk cId="0" sldId="257"/>
            <ac:picMk id="132" creationId="{00000000-0000-0000-0000-000000000000}"/>
          </ac:picMkLst>
        </pc:picChg>
        <pc:picChg chg="mod">
          <ac:chgData name="Li, Qing/Sloan Kettering Institute" userId="e4224287-f3f8-4263-902d-b6cf21c63fff" providerId="ADAL" clId="{70770C21-5B25-9A4D-8D30-0316ABAEE970}" dt="2020-03-20T19:36:17.104" v="42" actId="1076"/>
          <ac:picMkLst>
            <pc:docMk/>
            <pc:sldMk cId="0" sldId="257"/>
            <ac:picMk id="133" creationId="{00000000-0000-0000-0000-000000000000}"/>
          </ac:picMkLst>
        </pc:picChg>
      </pc:sldChg>
      <pc:sldChg chg="addSp delSp modSp">
        <pc:chgData name="Li, Qing/Sloan Kettering Institute" userId="e4224287-f3f8-4263-902d-b6cf21c63fff" providerId="ADAL" clId="{70770C21-5B25-9A4D-8D30-0316ABAEE970}" dt="2020-04-09T14:17:36.727" v="245" actId="1076"/>
        <pc:sldMkLst>
          <pc:docMk/>
          <pc:sldMk cId="0" sldId="258"/>
        </pc:sldMkLst>
        <pc:spChg chg="add mod">
          <ac:chgData name="Li, Qing/Sloan Kettering Institute" userId="e4224287-f3f8-4263-902d-b6cf21c63fff" providerId="ADAL" clId="{70770C21-5B25-9A4D-8D30-0316ABAEE970}" dt="2020-03-21T21:55:54.051" v="80" actId="1076"/>
          <ac:spMkLst>
            <pc:docMk/>
            <pc:sldMk cId="0" sldId="258"/>
            <ac:spMk id="14" creationId="{F865672D-E9A3-434B-B203-20C42A7E1AD1}"/>
          </ac:spMkLst>
        </pc:spChg>
        <pc:spChg chg="add mod">
          <ac:chgData name="Li, Qing/Sloan Kettering Institute" userId="e4224287-f3f8-4263-902d-b6cf21c63fff" providerId="ADAL" clId="{70770C21-5B25-9A4D-8D30-0316ABAEE970}" dt="2020-03-21T21:56:04.452" v="82" actId="1076"/>
          <ac:spMkLst>
            <pc:docMk/>
            <pc:sldMk cId="0" sldId="258"/>
            <ac:spMk id="15" creationId="{3E5210DD-4F11-7C42-8BAD-E01C27F2E561}"/>
          </ac:spMkLst>
        </pc:spChg>
        <pc:spChg chg="add mod">
          <ac:chgData name="Li, Qing/Sloan Kettering Institute" userId="e4224287-f3f8-4263-902d-b6cf21c63fff" providerId="ADAL" clId="{70770C21-5B25-9A4D-8D30-0316ABAEE970}" dt="2020-03-21T21:56:21.542" v="84" actId="1076"/>
          <ac:spMkLst>
            <pc:docMk/>
            <pc:sldMk cId="0" sldId="258"/>
            <ac:spMk id="16" creationId="{5037C37C-9DB0-794A-9EAC-F6948ACDAA33}"/>
          </ac:spMkLst>
        </pc:spChg>
        <pc:spChg chg="add mod">
          <ac:chgData name="Li, Qing/Sloan Kettering Institute" userId="e4224287-f3f8-4263-902d-b6cf21c63fff" providerId="ADAL" clId="{70770C21-5B25-9A4D-8D30-0316ABAEE970}" dt="2020-03-21T21:56:08.525" v="83" actId="1076"/>
          <ac:spMkLst>
            <pc:docMk/>
            <pc:sldMk cId="0" sldId="258"/>
            <ac:spMk id="17" creationId="{04D67EAD-6E7F-F743-9908-BE6FFE314ED8}"/>
          </ac:spMkLst>
        </pc:spChg>
        <pc:spChg chg="add mod">
          <ac:chgData name="Li, Qing/Sloan Kettering Institute" userId="e4224287-f3f8-4263-902d-b6cf21c63fff" providerId="ADAL" clId="{70770C21-5B25-9A4D-8D30-0316ABAEE970}" dt="2020-03-21T21:56:30.396" v="88" actId="1076"/>
          <ac:spMkLst>
            <pc:docMk/>
            <pc:sldMk cId="0" sldId="258"/>
            <ac:spMk id="18" creationId="{D4739F44-B2C9-D34D-849D-72628C12EBE8}"/>
          </ac:spMkLst>
        </pc:spChg>
        <pc:spChg chg="add mod">
          <ac:chgData name="Li, Qing/Sloan Kettering Institute" userId="e4224287-f3f8-4263-902d-b6cf21c63fff" providerId="ADAL" clId="{70770C21-5B25-9A4D-8D30-0316ABAEE970}" dt="2020-03-21T21:56:40.319" v="92" actId="1076"/>
          <ac:spMkLst>
            <pc:docMk/>
            <pc:sldMk cId="0" sldId="258"/>
            <ac:spMk id="19" creationId="{B29ED0B4-5025-7743-AB4B-E6D639CFE5B4}"/>
          </ac:spMkLst>
        </pc:spChg>
        <pc:spChg chg="mod">
          <ac:chgData name="Li, Qing/Sloan Kettering Institute" userId="e4224287-f3f8-4263-902d-b6cf21c63fff" providerId="ADAL" clId="{70770C21-5B25-9A4D-8D30-0316ABAEE970}" dt="2020-03-25T16:50:46.104" v="180" actId="1076"/>
          <ac:spMkLst>
            <pc:docMk/>
            <pc:sldMk cId="0" sldId="258"/>
            <ac:spMk id="143" creationId="{00000000-0000-0000-0000-000000000000}"/>
          </ac:spMkLst>
        </pc:spChg>
        <pc:picChg chg="add del mod">
          <ac:chgData name="Li, Qing/Sloan Kettering Institute" userId="e4224287-f3f8-4263-902d-b6cf21c63fff" providerId="ADAL" clId="{70770C21-5B25-9A4D-8D30-0316ABAEE970}" dt="2020-03-25T16:48:44.605" v="166"/>
          <ac:picMkLst>
            <pc:docMk/>
            <pc:sldMk cId="0" sldId="258"/>
            <ac:picMk id="3" creationId="{FA58150E-80FB-5842-8DE8-5BF4C078D543}"/>
          </ac:picMkLst>
        </pc:picChg>
        <pc:picChg chg="add del mod">
          <ac:chgData name="Li, Qing/Sloan Kettering Institute" userId="e4224287-f3f8-4263-902d-b6cf21c63fff" providerId="ADAL" clId="{70770C21-5B25-9A4D-8D30-0316ABAEE970}" dt="2020-03-25T16:48:59.691" v="168"/>
          <ac:picMkLst>
            <pc:docMk/>
            <pc:sldMk cId="0" sldId="258"/>
            <ac:picMk id="5" creationId="{251F01C4-3DF7-2843-872B-A164EEFDA104}"/>
          </ac:picMkLst>
        </pc:picChg>
        <pc:picChg chg="add del mod">
          <ac:chgData name="Li, Qing/Sloan Kettering Institute" userId="e4224287-f3f8-4263-902d-b6cf21c63fff" providerId="ADAL" clId="{70770C21-5B25-9A4D-8D30-0316ABAEE970}" dt="2020-03-25T16:49:51.738" v="170"/>
          <ac:picMkLst>
            <pc:docMk/>
            <pc:sldMk cId="0" sldId="258"/>
            <ac:picMk id="7" creationId="{78E05F95-80BE-6148-BD3F-C23EAAD376E4}"/>
          </ac:picMkLst>
        </pc:picChg>
        <pc:picChg chg="add del mod">
          <ac:chgData name="Li, Qing/Sloan Kettering Institute" userId="e4224287-f3f8-4263-902d-b6cf21c63fff" providerId="ADAL" clId="{70770C21-5B25-9A4D-8D30-0316ABAEE970}" dt="2020-03-25T16:49:59.123" v="172"/>
          <ac:picMkLst>
            <pc:docMk/>
            <pc:sldMk cId="0" sldId="258"/>
            <ac:picMk id="9" creationId="{B8CF81DB-E4BE-7B47-A9E5-1A2B70E34C97}"/>
          </ac:picMkLst>
        </pc:picChg>
        <pc:picChg chg="add del mod">
          <ac:chgData name="Li, Qing/Sloan Kettering Institute" userId="e4224287-f3f8-4263-902d-b6cf21c63fff" providerId="ADAL" clId="{70770C21-5B25-9A4D-8D30-0316ABAEE970}" dt="2020-03-25T16:50:14.823" v="174"/>
          <ac:picMkLst>
            <pc:docMk/>
            <pc:sldMk cId="0" sldId="258"/>
            <ac:picMk id="11" creationId="{83917330-218E-0B45-A690-13ACDB787DF4}"/>
          </ac:picMkLst>
        </pc:picChg>
        <pc:picChg chg="add mod">
          <ac:chgData name="Li, Qing/Sloan Kettering Institute" userId="e4224287-f3f8-4263-902d-b6cf21c63fff" providerId="ADAL" clId="{70770C21-5B25-9A4D-8D30-0316ABAEE970}" dt="2020-03-25T16:50:52.489" v="183" actId="1076"/>
          <ac:picMkLst>
            <pc:docMk/>
            <pc:sldMk cId="0" sldId="258"/>
            <ac:picMk id="12" creationId="{58E8B462-57F8-984B-BE0C-32D4E04B5AA6}"/>
          </ac:picMkLst>
        </pc:picChg>
        <pc:picChg chg="mod">
          <ac:chgData name="Li, Qing/Sloan Kettering Institute" userId="e4224287-f3f8-4263-902d-b6cf21c63fff" providerId="ADAL" clId="{70770C21-5B25-9A4D-8D30-0316ABAEE970}" dt="2020-04-09T14:17:36.727" v="245" actId="1076"/>
          <ac:picMkLst>
            <pc:docMk/>
            <pc:sldMk cId="0" sldId="258"/>
            <ac:picMk id="138" creationId="{00000000-0000-0000-0000-000000000000}"/>
          </ac:picMkLst>
        </pc:picChg>
      </pc:sldChg>
      <pc:sldChg chg="modSp">
        <pc:chgData name="Li, Qing/Sloan Kettering Institute" userId="e4224287-f3f8-4263-902d-b6cf21c63fff" providerId="ADAL" clId="{70770C21-5B25-9A4D-8D30-0316ABAEE970}" dt="2020-03-25T16:52:00.957" v="195" actId="1076"/>
        <pc:sldMkLst>
          <pc:docMk/>
          <pc:sldMk cId="0" sldId="259"/>
        </pc:sldMkLst>
        <pc:spChg chg="mod">
          <ac:chgData name="Li, Qing/Sloan Kettering Institute" userId="e4224287-f3f8-4263-902d-b6cf21c63fff" providerId="ADAL" clId="{70770C21-5B25-9A4D-8D30-0316ABAEE970}" dt="2020-03-25T16:51:51.465" v="192" actId="1076"/>
          <ac:spMkLst>
            <pc:docMk/>
            <pc:sldMk cId="0" sldId="259"/>
            <ac:spMk id="10" creationId="{242E2E48-48BD-F247-BF37-9C9F359CB190}"/>
          </ac:spMkLst>
        </pc:spChg>
        <pc:spChg chg="mod">
          <ac:chgData name="Li, Qing/Sloan Kettering Institute" userId="e4224287-f3f8-4263-902d-b6cf21c63fff" providerId="ADAL" clId="{70770C21-5B25-9A4D-8D30-0316ABAEE970}" dt="2020-03-25T16:51:57.943" v="194" actId="1076"/>
          <ac:spMkLst>
            <pc:docMk/>
            <pc:sldMk cId="0" sldId="259"/>
            <ac:spMk id="11" creationId="{E12B0606-8737-4446-863F-DBA9F8548302}"/>
          </ac:spMkLst>
        </pc:spChg>
        <pc:spChg chg="mod">
          <ac:chgData name="Li, Qing/Sloan Kettering Institute" userId="e4224287-f3f8-4263-902d-b6cf21c63fff" providerId="ADAL" clId="{70770C21-5B25-9A4D-8D30-0316ABAEE970}" dt="2020-03-25T16:51:49.415" v="191" actId="1076"/>
          <ac:spMkLst>
            <pc:docMk/>
            <pc:sldMk cId="0" sldId="259"/>
            <ac:spMk id="12" creationId="{40D9C4C9-04B7-6346-86DD-EFA76B708158}"/>
          </ac:spMkLst>
        </pc:spChg>
        <pc:picChg chg="mod modCrop">
          <ac:chgData name="Li, Qing/Sloan Kettering Institute" userId="e4224287-f3f8-4263-902d-b6cf21c63fff" providerId="ADAL" clId="{70770C21-5B25-9A4D-8D30-0316ABAEE970}" dt="2020-03-25T16:51:40.044" v="189" actId="1076"/>
          <ac:picMkLst>
            <pc:docMk/>
            <pc:sldMk cId="0" sldId="259"/>
            <ac:picMk id="14" creationId="{D29D973C-9A84-1544-894A-4B49AB590EEB}"/>
          </ac:picMkLst>
        </pc:picChg>
        <pc:picChg chg="mod">
          <ac:chgData name="Li, Qing/Sloan Kettering Institute" userId="e4224287-f3f8-4263-902d-b6cf21c63fff" providerId="ADAL" clId="{70770C21-5B25-9A4D-8D30-0316ABAEE970}" dt="2020-03-25T16:52:00.957" v="195" actId="1076"/>
          <ac:picMkLst>
            <pc:docMk/>
            <pc:sldMk cId="0" sldId="259"/>
            <ac:picMk id="151" creationId="{00000000-0000-0000-0000-000000000000}"/>
          </ac:picMkLst>
        </pc:picChg>
        <pc:picChg chg="mod">
          <ac:chgData name="Li, Qing/Sloan Kettering Institute" userId="e4224287-f3f8-4263-902d-b6cf21c63fff" providerId="ADAL" clId="{70770C21-5B25-9A4D-8D30-0316ABAEE970}" dt="2020-03-25T16:51:46.423" v="190" actId="1076"/>
          <ac:picMkLst>
            <pc:docMk/>
            <pc:sldMk cId="0" sldId="259"/>
            <ac:picMk id="153" creationId="{00000000-0000-0000-0000-000000000000}"/>
          </ac:picMkLst>
        </pc:picChg>
        <pc:picChg chg="mod">
          <ac:chgData name="Li, Qing/Sloan Kettering Institute" userId="e4224287-f3f8-4263-902d-b6cf21c63fff" providerId="ADAL" clId="{70770C21-5B25-9A4D-8D30-0316ABAEE970}" dt="2020-03-25T16:51:54.747" v="193" actId="1076"/>
          <ac:picMkLst>
            <pc:docMk/>
            <pc:sldMk cId="0" sldId="259"/>
            <ac:picMk id="154" creationId="{00000000-0000-0000-0000-000000000000}"/>
          </ac:picMkLst>
        </pc:picChg>
      </pc:sldChg>
      <pc:sldChg chg="addSp modSp">
        <pc:chgData name="Li, Qing/Sloan Kettering Institute" userId="e4224287-f3f8-4263-902d-b6cf21c63fff" providerId="ADAL" clId="{70770C21-5B25-9A4D-8D30-0316ABAEE970}" dt="2020-03-27T22:02:50.869" v="231" actId="1076"/>
        <pc:sldMkLst>
          <pc:docMk/>
          <pc:sldMk cId="0" sldId="260"/>
        </pc:sldMkLst>
        <pc:spChg chg="add mod">
          <ac:chgData name="Li, Qing/Sloan Kettering Institute" userId="e4224287-f3f8-4263-902d-b6cf21c63fff" providerId="ADAL" clId="{70770C21-5B25-9A4D-8D30-0316ABAEE970}" dt="2020-03-27T21:53:13.025" v="197" actId="1076"/>
          <ac:spMkLst>
            <pc:docMk/>
            <pc:sldMk cId="0" sldId="260"/>
            <ac:spMk id="14" creationId="{A54166A9-D550-E046-A2A9-C324BF6219BF}"/>
          </ac:spMkLst>
        </pc:spChg>
        <pc:spChg chg="add mod">
          <ac:chgData name="Li, Qing/Sloan Kettering Institute" userId="e4224287-f3f8-4263-902d-b6cf21c63fff" providerId="ADAL" clId="{70770C21-5B25-9A4D-8D30-0316ABAEE970}" dt="2020-03-27T21:53:16.050" v="198" actId="1076"/>
          <ac:spMkLst>
            <pc:docMk/>
            <pc:sldMk cId="0" sldId="260"/>
            <ac:spMk id="15" creationId="{8C18564D-659A-D34A-9958-2387668DE813}"/>
          </ac:spMkLst>
        </pc:spChg>
        <pc:spChg chg="add mod">
          <ac:chgData name="Li, Qing/Sloan Kettering Institute" userId="e4224287-f3f8-4263-902d-b6cf21c63fff" providerId="ADAL" clId="{70770C21-5B25-9A4D-8D30-0316ABAEE970}" dt="2020-03-27T21:53:27.717" v="199" actId="1076"/>
          <ac:spMkLst>
            <pc:docMk/>
            <pc:sldMk cId="0" sldId="260"/>
            <ac:spMk id="16" creationId="{DFD296F4-A788-D64D-AE5E-6E0ADFC82157}"/>
          </ac:spMkLst>
        </pc:spChg>
        <pc:spChg chg="add mod">
          <ac:chgData name="Li, Qing/Sloan Kettering Institute" userId="e4224287-f3f8-4263-902d-b6cf21c63fff" providerId="ADAL" clId="{70770C21-5B25-9A4D-8D30-0316ABAEE970}" dt="2020-03-27T21:53:33.454" v="200" actId="1076"/>
          <ac:spMkLst>
            <pc:docMk/>
            <pc:sldMk cId="0" sldId="260"/>
            <ac:spMk id="17" creationId="{A460573F-6E6B-6D4C-B23C-E88B4F109F2C}"/>
          </ac:spMkLst>
        </pc:spChg>
        <pc:spChg chg="add mod">
          <ac:chgData name="Li, Qing/Sloan Kettering Institute" userId="e4224287-f3f8-4263-902d-b6cf21c63fff" providerId="ADAL" clId="{70770C21-5B25-9A4D-8D30-0316ABAEE970}" dt="2020-03-27T21:53:40.980" v="204" actId="20577"/>
          <ac:spMkLst>
            <pc:docMk/>
            <pc:sldMk cId="0" sldId="260"/>
            <ac:spMk id="18" creationId="{7404E528-7AE2-E74A-A5EB-54FF44A81EC1}"/>
          </ac:spMkLst>
        </pc:spChg>
        <pc:spChg chg="add mod">
          <ac:chgData name="Li, Qing/Sloan Kettering Institute" userId="e4224287-f3f8-4263-902d-b6cf21c63fff" providerId="ADAL" clId="{70770C21-5B25-9A4D-8D30-0316ABAEE970}" dt="2020-03-27T21:53:48.689" v="208" actId="20577"/>
          <ac:spMkLst>
            <pc:docMk/>
            <pc:sldMk cId="0" sldId="260"/>
            <ac:spMk id="19" creationId="{3B6C738E-59DA-784C-B99D-B6C31062C6C0}"/>
          </ac:spMkLst>
        </pc:spChg>
        <pc:spChg chg="add mod">
          <ac:chgData name="Li, Qing/Sloan Kettering Institute" userId="e4224287-f3f8-4263-902d-b6cf21c63fff" providerId="ADAL" clId="{70770C21-5B25-9A4D-8D30-0316ABAEE970}" dt="2020-03-27T21:53:58.505" v="213" actId="20577"/>
          <ac:spMkLst>
            <pc:docMk/>
            <pc:sldMk cId="0" sldId="260"/>
            <ac:spMk id="20" creationId="{8B988478-BB41-6548-8E86-44B3365C61FE}"/>
          </ac:spMkLst>
        </pc:spChg>
        <pc:spChg chg="add mod">
          <ac:chgData name="Li, Qing/Sloan Kettering Institute" userId="e4224287-f3f8-4263-902d-b6cf21c63fff" providerId="ADAL" clId="{70770C21-5B25-9A4D-8D30-0316ABAEE970}" dt="2020-03-27T21:54:04.636" v="217" actId="20577"/>
          <ac:spMkLst>
            <pc:docMk/>
            <pc:sldMk cId="0" sldId="260"/>
            <ac:spMk id="21" creationId="{8A3E3ADD-5DBC-B246-B746-A6BEE9C26636}"/>
          </ac:spMkLst>
        </pc:spChg>
        <pc:spChg chg="add mod">
          <ac:chgData name="Li, Qing/Sloan Kettering Institute" userId="e4224287-f3f8-4263-902d-b6cf21c63fff" providerId="ADAL" clId="{70770C21-5B25-9A4D-8D30-0316ABAEE970}" dt="2020-03-27T21:54:22.370" v="224" actId="20577"/>
          <ac:spMkLst>
            <pc:docMk/>
            <pc:sldMk cId="0" sldId="260"/>
            <ac:spMk id="22" creationId="{E0C379F9-C3E0-AD4B-9E41-AB6452063B97}"/>
          </ac:spMkLst>
        </pc:spChg>
        <pc:spChg chg="add mod">
          <ac:chgData name="Li, Qing/Sloan Kettering Institute" userId="e4224287-f3f8-4263-902d-b6cf21c63fff" providerId="ADAL" clId="{70770C21-5B25-9A4D-8D30-0316ABAEE970}" dt="2020-03-27T21:54:31.270" v="229" actId="20577"/>
          <ac:spMkLst>
            <pc:docMk/>
            <pc:sldMk cId="0" sldId="260"/>
            <ac:spMk id="23" creationId="{9DBB1596-B364-8143-B0C6-4E37B6929D6E}"/>
          </ac:spMkLst>
        </pc:spChg>
        <pc:picChg chg="mod">
          <ac:chgData name="Li, Qing/Sloan Kettering Institute" userId="e4224287-f3f8-4263-902d-b6cf21c63fff" providerId="ADAL" clId="{70770C21-5B25-9A4D-8D30-0316ABAEE970}" dt="2020-03-27T22:02:50.869" v="231" actId="1076"/>
          <ac:picMkLst>
            <pc:docMk/>
            <pc:sldMk cId="0" sldId="260"/>
            <ac:picMk id="164" creationId="{00000000-0000-0000-0000-000000000000}"/>
          </ac:picMkLst>
        </pc:picChg>
      </pc:sldChg>
      <pc:sldChg chg="modSp">
        <pc:chgData name="Li, Qing/Sloan Kettering Institute" userId="e4224287-f3f8-4263-902d-b6cf21c63fff" providerId="ADAL" clId="{70770C21-5B25-9A4D-8D30-0316ABAEE970}" dt="2020-03-14T02:31:44.053" v="1" actId="20577"/>
        <pc:sldMkLst>
          <pc:docMk/>
          <pc:sldMk cId="0" sldId="261"/>
        </pc:sldMkLst>
        <pc:spChg chg="mod">
          <ac:chgData name="Li, Qing/Sloan Kettering Institute" userId="e4224287-f3f8-4263-902d-b6cf21c63fff" providerId="ADAL" clId="{70770C21-5B25-9A4D-8D30-0316ABAEE970}" dt="2020-03-14T02:31:44.053" v="1" actId="20577"/>
          <ac:spMkLst>
            <pc:docMk/>
            <pc:sldMk cId="0" sldId="261"/>
            <ac:spMk id="174" creationId="{00000000-0000-0000-0000-000000000000}"/>
          </ac:spMkLst>
        </pc:spChg>
      </pc:sldChg>
      <pc:sldChg chg="addSp modSp">
        <pc:chgData name="Li, Qing/Sloan Kettering Institute" userId="e4224287-f3f8-4263-902d-b6cf21c63fff" providerId="ADAL" clId="{70770C21-5B25-9A4D-8D30-0316ABAEE970}" dt="2020-04-09T14:38:39.330" v="250" actId="1076"/>
        <pc:sldMkLst>
          <pc:docMk/>
          <pc:sldMk cId="0" sldId="262"/>
        </pc:sldMkLst>
        <pc:spChg chg="add mod">
          <ac:chgData name="Li, Qing/Sloan Kettering Institute" userId="e4224287-f3f8-4263-902d-b6cf21c63fff" providerId="ADAL" clId="{70770C21-5B25-9A4D-8D30-0316ABAEE970}" dt="2020-03-14T02:31:50.022" v="3" actId="20577"/>
          <ac:spMkLst>
            <pc:docMk/>
            <pc:sldMk cId="0" sldId="262"/>
            <ac:spMk id="5" creationId="{3AF20B4F-0996-4A40-8497-A4FD0239ED80}"/>
          </ac:spMkLst>
        </pc:spChg>
        <pc:picChg chg="mod">
          <ac:chgData name="Li, Qing/Sloan Kettering Institute" userId="e4224287-f3f8-4263-902d-b6cf21c63fff" providerId="ADAL" clId="{70770C21-5B25-9A4D-8D30-0316ABAEE970}" dt="2020-04-09T14:38:39.330" v="250" actId="1076"/>
          <ac:picMkLst>
            <pc:docMk/>
            <pc:sldMk cId="0" sldId="262"/>
            <ac:picMk id="179" creationId="{00000000-0000-0000-0000-000000000000}"/>
          </ac:picMkLst>
        </pc:picChg>
      </pc:sldChg>
      <pc:sldChg chg="addSp modSp">
        <pc:chgData name="Li, Qing/Sloan Kettering Institute" userId="e4224287-f3f8-4263-902d-b6cf21c63fff" providerId="ADAL" clId="{70770C21-5B25-9A4D-8D30-0316ABAEE970}" dt="2020-03-14T02:31:59.325" v="6" actId="20577"/>
        <pc:sldMkLst>
          <pc:docMk/>
          <pc:sldMk cId="0" sldId="263"/>
        </pc:sldMkLst>
        <pc:spChg chg="add mod">
          <ac:chgData name="Li, Qing/Sloan Kettering Institute" userId="e4224287-f3f8-4263-902d-b6cf21c63fff" providerId="ADAL" clId="{70770C21-5B25-9A4D-8D30-0316ABAEE970}" dt="2020-03-14T02:31:59.325" v="6" actId="20577"/>
          <ac:spMkLst>
            <pc:docMk/>
            <pc:sldMk cId="0" sldId="263"/>
            <ac:spMk id="5" creationId="{B8B6A46C-8A59-B647-8C89-2A297D70CF2F}"/>
          </ac:spMkLst>
        </pc:spChg>
      </pc:sldChg>
      <pc:sldChg chg="addSp add">
        <pc:chgData name="Li, Qing/Sloan Kettering Institute" userId="e4224287-f3f8-4263-902d-b6cf21c63fff" providerId="ADAL" clId="{70770C21-5B25-9A4D-8D30-0316ABAEE970}" dt="2020-03-25T16:36:22.087" v="102"/>
        <pc:sldMkLst>
          <pc:docMk/>
          <pc:sldMk cId="541902722" sldId="267"/>
        </pc:sldMkLst>
        <pc:picChg chg="add">
          <ac:chgData name="Li, Qing/Sloan Kettering Institute" userId="e4224287-f3f8-4263-902d-b6cf21c63fff" providerId="ADAL" clId="{70770C21-5B25-9A4D-8D30-0316ABAEE970}" dt="2020-03-25T16:36:22.087" v="102"/>
          <ac:picMkLst>
            <pc:docMk/>
            <pc:sldMk cId="541902722" sldId="267"/>
            <ac:picMk id="2" creationId="{A5579921-1A07-0D48-A55B-7D22533CD53D}"/>
          </ac:picMkLst>
        </pc:picChg>
      </pc:sldChg>
      <pc:sldChg chg="addSp modSp add">
        <pc:chgData name="Li, Qing/Sloan Kettering Institute" userId="e4224287-f3f8-4263-902d-b6cf21c63fff" providerId="ADAL" clId="{70770C21-5B25-9A4D-8D30-0316ABAEE970}" dt="2020-03-25T16:40:32.126" v="150" actId="1076"/>
        <pc:sldMkLst>
          <pc:docMk/>
          <pc:sldMk cId="247499015" sldId="268"/>
        </pc:sldMkLst>
        <pc:spChg chg="add mod">
          <ac:chgData name="Li, Qing/Sloan Kettering Institute" userId="e4224287-f3f8-4263-902d-b6cf21c63fff" providerId="ADAL" clId="{70770C21-5B25-9A4D-8D30-0316ABAEE970}" dt="2020-03-25T16:40:17.703" v="142" actId="1076"/>
          <ac:spMkLst>
            <pc:docMk/>
            <pc:sldMk cId="247499015" sldId="268"/>
            <ac:spMk id="7" creationId="{E6E79FE2-6FB9-8D4E-A31A-A30E3D023659}"/>
          </ac:spMkLst>
        </pc:spChg>
        <pc:spChg chg="add mod">
          <ac:chgData name="Li, Qing/Sloan Kettering Institute" userId="e4224287-f3f8-4263-902d-b6cf21c63fff" providerId="ADAL" clId="{70770C21-5B25-9A4D-8D30-0316ABAEE970}" dt="2020-03-25T16:40:32.126" v="150" actId="1076"/>
          <ac:spMkLst>
            <pc:docMk/>
            <pc:sldMk cId="247499015" sldId="268"/>
            <ac:spMk id="8" creationId="{AB305576-61B3-D544-AABC-7B9163A22E97}"/>
          </ac:spMkLst>
        </pc:spChg>
        <pc:picChg chg="add">
          <ac:chgData name="Li, Qing/Sloan Kettering Institute" userId="e4224287-f3f8-4263-902d-b6cf21c63fff" providerId="ADAL" clId="{70770C21-5B25-9A4D-8D30-0316ABAEE970}" dt="2020-03-25T16:36:56.234" v="106"/>
          <ac:picMkLst>
            <pc:docMk/>
            <pc:sldMk cId="247499015" sldId="268"/>
            <ac:picMk id="2" creationId="{D8067046-C543-EE4E-9330-C6B16C78AD7B}"/>
          </ac:picMkLst>
        </pc:picChg>
        <pc:cxnChg chg="add mod">
          <ac:chgData name="Li, Qing/Sloan Kettering Institute" userId="e4224287-f3f8-4263-902d-b6cf21c63fff" providerId="ADAL" clId="{70770C21-5B25-9A4D-8D30-0316ABAEE970}" dt="2020-03-25T16:39:53.976" v="115" actId="1582"/>
          <ac:cxnSpMkLst>
            <pc:docMk/>
            <pc:sldMk cId="247499015" sldId="268"/>
            <ac:cxnSpMk id="4" creationId="{EA0FCAC2-99D8-244A-BE96-40F78AB772A0}"/>
          </ac:cxnSpMkLst>
        </pc:cxnChg>
        <pc:cxnChg chg="add mod">
          <ac:chgData name="Li, Qing/Sloan Kettering Institute" userId="e4224287-f3f8-4263-902d-b6cf21c63fff" providerId="ADAL" clId="{70770C21-5B25-9A4D-8D30-0316ABAEE970}" dt="2020-03-25T16:39:47.912" v="114" actId="1582"/>
          <ac:cxnSpMkLst>
            <pc:docMk/>
            <pc:sldMk cId="247499015" sldId="268"/>
            <ac:cxnSpMk id="6" creationId="{BFB9F7AE-ED5E-5747-8BAD-1DF155CC652E}"/>
          </ac:cxnSpMkLst>
        </pc:cxnChg>
      </pc:sldChg>
      <pc:sldChg chg="addSp delSp add del">
        <pc:chgData name="Li, Qing/Sloan Kettering Institute" userId="e4224287-f3f8-4263-902d-b6cf21c63fff" providerId="ADAL" clId="{70770C21-5B25-9A4D-8D30-0316ABAEE970}" dt="2020-03-25T16:38:47.586" v="110" actId="2696"/>
        <pc:sldMkLst>
          <pc:docMk/>
          <pc:sldMk cId="3358776948" sldId="269"/>
        </pc:sldMkLst>
        <pc:picChg chg="add del">
          <ac:chgData name="Li, Qing/Sloan Kettering Institute" userId="e4224287-f3f8-4263-902d-b6cf21c63fff" providerId="ADAL" clId="{70770C21-5B25-9A4D-8D30-0316ABAEE970}" dt="2020-03-25T16:38:45.355" v="109" actId="478"/>
          <ac:picMkLst>
            <pc:docMk/>
            <pc:sldMk cId="3358776948" sldId="269"/>
            <ac:picMk id="2" creationId="{06DFBC3B-272F-3347-9FBD-F50DB8F453EC}"/>
          </ac:picMkLst>
        </pc:picChg>
      </pc:sldChg>
      <pc:sldChg chg="addSp modSp add">
        <pc:chgData name="Li, Qing/Sloan Kettering Institute" userId="e4224287-f3f8-4263-902d-b6cf21c63fff" providerId="ADAL" clId="{70770C21-5B25-9A4D-8D30-0316ABAEE970}" dt="2020-03-25T16:41:08.419" v="164" actId="14100"/>
        <pc:sldMkLst>
          <pc:docMk/>
          <pc:sldMk cId="4287501614" sldId="270"/>
        </pc:sldMkLst>
        <pc:spChg chg="add mod">
          <ac:chgData name="Li, Qing/Sloan Kettering Institute" userId="e4224287-f3f8-4263-902d-b6cf21c63fff" providerId="ADAL" clId="{70770C21-5B25-9A4D-8D30-0316ABAEE970}" dt="2020-03-25T16:41:03.772" v="162" actId="1076"/>
          <ac:spMkLst>
            <pc:docMk/>
            <pc:sldMk cId="4287501614" sldId="270"/>
            <ac:spMk id="5" creationId="{B34F6BC6-D40D-D542-AE98-D067F53AAF9E}"/>
          </ac:spMkLst>
        </pc:spChg>
        <pc:spChg chg="add mod">
          <ac:chgData name="Li, Qing/Sloan Kettering Institute" userId="e4224287-f3f8-4263-902d-b6cf21c63fff" providerId="ADAL" clId="{70770C21-5B25-9A4D-8D30-0316ABAEE970}" dt="2020-03-25T16:40:56.954" v="159" actId="1076"/>
          <ac:spMkLst>
            <pc:docMk/>
            <pc:sldMk cId="4287501614" sldId="270"/>
            <ac:spMk id="6" creationId="{118B1DF5-BFC4-664D-A195-7877C3D47174}"/>
          </ac:spMkLst>
        </pc:spChg>
        <pc:picChg chg="add mod">
          <ac:chgData name="Li, Qing/Sloan Kettering Institute" userId="e4224287-f3f8-4263-902d-b6cf21c63fff" providerId="ADAL" clId="{70770C21-5B25-9A4D-8D30-0316ABAEE970}" dt="2020-03-25T16:40:44.219" v="154" actId="1076"/>
          <ac:picMkLst>
            <pc:docMk/>
            <pc:sldMk cId="4287501614" sldId="270"/>
            <ac:picMk id="2" creationId="{79228831-8395-214B-A8E3-E155BFAC5158}"/>
          </ac:picMkLst>
        </pc:picChg>
        <pc:cxnChg chg="add mod">
          <ac:chgData name="Li, Qing/Sloan Kettering Institute" userId="e4224287-f3f8-4263-902d-b6cf21c63fff" providerId="ADAL" clId="{70770C21-5B25-9A4D-8D30-0316ABAEE970}" dt="2020-03-25T16:40:39.382" v="152" actId="1076"/>
          <ac:cxnSpMkLst>
            <pc:docMk/>
            <pc:sldMk cId="4287501614" sldId="270"/>
            <ac:cxnSpMk id="3" creationId="{C8B2EEFC-60EF-4E4D-9FC9-B598D68724A9}"/>
          </ac:cxnSpMkLst>
        </pc:cxnChg>
        <pc:cxnChg chg="add mod">
          <ac:chgData name="Li, Qing/Sloan Kettering Institute" userId="e4224287-f3f8-4263-902d-b6cf21c63fff" providerId="ADAL" clId="{70770C21-5B25-9A4D-8D30-0316ABAEE970}" dt="2020-03-25T16:41:08.419" v="164" actId="14100"/>
          <ac:cxnSpMkLst>
            <pc:docMk/>
            <pc:sldMk cId="4287501614" sldId="270"/>
            <ac:cxnSpMk id="4" creationId="{5DC8F729-0B3F-AE40-9E51-F4AE2B4CD0A6}"/>
          </ac:cxnSpMkLst>
        </pc:cxnChg>
      </pc:sldChg>
      <pc:sldChg chg="addSp modSp add">
        <pc:chgData name="Li, Qing/Sloan Kettering Institute" userId="e4224287-f3f8-4263-902d-b6cf21c63fff" providerId="ADAL" clId="{70770C21-5B25-9A4D-8D30-0316ABAEE970}" dt="2020-04-11T15:21:30.627" v="299" actId="2711"/>
        <pc:sldMkLst>
          <pc:docMk/>
          <pc:sldMk cId="1792089517" sldId="271"/>
        </pc:sldMkLst>
        <pc:graphicFrameChg chg="add mod modGraphic">
          <ac:chgData name="Li, Qing/Sloan Kettering Institute" userId="e4224287-f3f8-4263-902d-b6cf21c63fff" providerId="ADAL" clId="{70770C21-5B25-9A4D-8D30-0316ABAEE970}" dt="2020-04-11T15:21:30.627" v="299" actId="2711"/>
          <ac:graphicFrameMkLst>
            <pc:docMk/>
            <pc:sldMk cId="1792089517" sldId="271"/>
            <ac:graphicFrameMk id="2" creationId="{479FD48B-8D20-E14C-AD95-52346265D5F8}"/>
          </ac:graphicFrameMkLst>
        </pc:graphicFrameChg>
      </pc:sldChg>
    </pc:docChg>
  </pc:docChgLst>
  <pc:docChgLst>
    <pc:chgData name="Li, Qing/Sloan Kettering Institute" userId="e4224287-f3f8-4263-902d-b6cf21c63fff" providerId="ADAL" clId="{05B7C1CE-FFD7-4D4B-9565-A5CB43405D39}"/>
    <pc:docChg chg="undo custSel modSld">
      <pc:chgData name="Li, Qing/Sloan Kettering Institute" userId="e4224287-f3f8-4263-902d-b6cf21c63fff" providerId="ADAL" clId="{05B7C1CE-FFD7-4D4B-9565-A5CB43405D39}" dt="2020-04-09T02:27:26.560" v="14" actId="1076"/>
      <pc:docMkLst>
        <pc:docMk/>
      </pc:docMkLst>
      <pc:sldChg chg="addSp delSp modSp">
        <pc:chgData name="Li, Qing/Sloan Kettering Institute" userId="e4224287-f3f8-4263-902d-b6cf21c63fff" providerId="ADAL" clId="{05B7C1CE-FFD7-4D4B-9565-A5CB43405D39}" dt="2020-04-09T02:27:26.560" v="14" actId="1076"/>
        <pc:sldMkLst>
          <pc:docMk/>
          <pc:sldMk cId="0" sldId="257"/>
        </pc:sldMkLst>
        <pc:spChg chg="mod">
          <ac:chgData name="Li, Qing/Sloan Kettering Institute" userId="e4224287-f3f8-4263-902d-b6cf21c63fff" providerId="ADAL" clId="{05B7C1CE-FFD7-4D4B-9565-A5CB43405D39}" dt="2020-04-09T02:27:15.208" v="12" actId="1035"/>
          <ac:spMkLst>
            <pc:docMk/>
            <pc:sldMk cId="0" sldId="257"/>
            <ac:spMk id="2" creationId="{09E197D2-8737-4C45-9045-A69AB78E0613}"/>
          </ac:spMkLst>
        </pc:spChg>
        <pc:spChg chg="add del">
          <ac:chgData name="Li, Qing/Sloan Kettering Institute" userId="e4224287-f3f8-4263-902d-b6cf21c63fff" providerId="ADAL" clId="{05B7C1CE-FFD7-4D4B-9565-A5CB43405D39}" dt="2020-04-09T02:26:44.579" v="1"/>
          <ac:spMkLst>
            <pc:docMk/>
            <pc:sldMk cId="0" sldId="257"/>
            <ac:spMk id="3" creationId="{BB6BAE2C-5F36-AE46-A005-0E830F0A3885}"/>
          </ac:spMkLst>
        </pc:spChg>
        <pc:spChg chg="mod">
          <ac:chgData name="Li, Qing/Sloan Kettering Institute" userId="e4224287-f3f8-4263-902d-b6cf21c63fff" providerId="ADAL" clId="{05B7C1CE-FFD7-4D4B-9565-A5CB43405D39}" dt="2020-04-09T02:27:20.469" v="13" actId="1076"/>
          <ac:spMkLst>
            <pc:docMk/>
            <pc:sldMk cId="0" sldId="257"/>
            <ac:spMk id="8" creationId="{B5FDDA1B-0AFE-B84E-82AC-419F4D7D53A3}"/>
          </ac:spMkLst>
        </pc:spChg>
        <pc:spChg chg="mod">
          <ac:chgData name="Li, Qing/Sloan Kettering Institute" userId="e4224287-f3f8-4263-902d-b6cf21c63fff" providerId="ADAL" clId="{05B7C1CE-FFD7-4D4B-9565-A5CB43405D39}" dt="2020-04-09T02:27:26.560" v="14" actId="1076"/>
          <ac:spMkLst>
            <pc:docMk/>
            <pc:sldMk cId="0" sldId="257"/>
            <ac:spMk id="10" creationId="{35A5C7FF-EF11-C14A-8192-30C9693275AE}"/>
          </ac:spMkLst>
        </pc:spChg>
        <pc:graphicFrameChg chg="add mod modGraphic">
          <ac:chgData name="Li, Qing/Sloan Kettering Institute" userId="e4224287-f3f8-4263-902d-b6cf21c63fff" providerId="ADAL" clId="{05B7C1CE-FFD7-4D4B-9565-A5CB43405D39}" dt="2020-04-09T02:27:00.778" v="6" actId="14100"/>
          <ac:graphicFrameMkLst>
            <pc:docMk/>
            <pc:sldMk cId="0" sldId="257"/>
            <ac:graphicFrameMk id="14" creationId="{9217BADF-0F72-054A-B90F-4BBB485CE9E9}"/>
          </ac:graphicFrameMkLst>
        </pc:graphicFrameChg>
        <pc:picChg chg="mod">
          <ac:chgData name="Li, Qing/Sloan Kettering Institute" userId="e4224287-f3f8-4263-902d-b6cf21c63fff" providerId="ADAL" clId="{05B7C1CE-FFD7-4D4B-9565-A5CB43405D39}" dt="2020-04-09T02:27:04.032" v="8" actId="1076"/>
          <ac:picMkLst>
            <pc:docMk/>
            <pc:sldMk cId="0" sldId="257"/>
            <ac:picMk id="133" creationId="{00000000-0000-0000-0000-000000000000}"/>
          </ac:picMkLst>
        </pc:picChg>
      </pc:sldChg>
    </pc:docChg>
  </pc:docChgLst>
  <pc:docChgLst>
    <pc:chgData name="Li, Qing/Sloan Kettering Institute" userId="e4224287-f3f8-4263-902d-b6cf21c63fff" providerId="ADAL" clId="{F0A5DF4D-C717-DA42-A6C8-9968D241AE4C}"/>
    <pc:docChg chg="custSel modSld">
      <pc:chgData name="Li, Qing/Sloan Kettering Institute" userId="e4224287-f3f8-4263-902d-b6cf21c63fff" providerId="ADAL" clId="{F0A5DF4D-C717-DA42-A6C8-9968D241AE4C}" dt="2020-03-29T18:59:00.287" v="60" actId="20577"/>
      <pc:docMkLst>
        <pc:docMk/>
      </pc:docMkLst>
      <pc:sldChg chg="modSp">
        <pc:chgData name="Li, Qing/Sloan Kettering Institute" userId="e4224287-f3f8-4263-902d-b6cf21c63fff" providerId="ADAL" clId="{F0A5DF4D-C717-DA42-A6C8-9968D241AE4C}" dt="2020-03-29T18:59:00.287" v="60" actId="20577"/>
        <pc:sldMkLst>
          <pc:docMk/>
          <pc:sldMk cId="0" sldId="256"/>
        </pc:sldMkLst>
        <pc:spChg chg="mod">
          <ac:chgData name="Li, Qing/Sloan Kettering Institute" userId="e4224287-f3f8-4263-902d-b6cf21c63fff" providerId="ADAL" clId="{F0A5DF4D-C717-DA42-A6C8-9968D241AE4C}" dt="2020-03-29T18:59:00.287" v="60" actId="20577"/>
          <ac:spMkLst>
            <pc:docMk/>
            <pc:sldMk cId="0" sldId="256"/>
            <ac:spMk id="127" creationId="{00000000-0000-0000-0000-000000000000}"/>
          </ac:spMkLst>
        </pc:spChg>
      </pc:sldChg>
    </pc:docChg>
  </pc:docChgLst>
  <pc:docChgLst>
    <pc:chgData name="Li, Qing/Sloan Kettering Institute" userId="e4224287-f3f8-4263-902d-b6cf21c63fff" providerId="ADAL" clId="{4CAEE87D-8374-1B41-A756-A16A7D3766B3}"/>
    <pc:docChg chg="custSel addSld delSld modSld">
      <pc:chgData name="Li, Qing/Sloan Kettering Institute" userId="e4224287-f3f8-4263-902d-b6cf21c63fff" providerId="ADAL" clId="{4CAEE87D-8374-1B41-A756-A16A7D3766B3}" dt="2020-03-25T19:18:41.877" v="60" actId="1076"/>
      <pc:docMkLst>
        <pc:docMk/>
      </pc:docMkLst>
      <pc:sldChg chg="addSp delSp modSp">
        <pc:chgData name="Li, Qing/Sloan Kettering Institute" userId="e4224287-f3f8-4263-902d-b6cf21c63fff" providerId="ADAL" clId="{4CAEE87D-8374-1B41-A756-A16A7D3766B3}" dt="2020-03-25T19:18:41.877" v="60" actId="1076"/>
        <pc:sldMkLst>
          <pc:docMk/>
          <pc:sldMk cId="0" sldId="259"/>
        </pc:sldMkLst>
        <pc:spChg chg="add mod">
          <ac:chgData name="Li, Qing/Sloan Kettering Institute" userId="e4224287-f3f8-4263-902d-b6cf21c63fff" providerId="ADAL" clId="{4CAEE87D-8374-1B41-A756-A16A7D3766B3}" dt="2020-03-24T02:12:05.756" v="24" actId="1076"/>
          <ac:spMkLst>
            <pc:docMk/>
            <pc:sldMk cId="0" sldId="259"/>
            <ac:spMk id="9" creationId="{4354A997-9361-E64B-A6B7-4FBF70A589E4}"/>
          </ac:spMkLst>
        </pc:spChg>
        <pc:spChg chg="add mod">
          <ac:chgData name="Li, Qing/Sloan Kettering Institute" userId="e4224287-f3f8-4263-902d-b6cf21c63fff" providerId="ADAL" clId="{4CAEE87D-8374-1B41-A756-A16A7D3766B3}" dt="2020-03-24T02:12:10.500" v="25" actId="1076"/>
          <ac:spMkLst>
            <pc:docMk/>
            <pc:sldMk cId="0" sldId="259"/>
            <ac:spMk id="10" creationId="{242E2E48-48BD-F247-BF37-9C9F359CB190}"/>
          </ac:spMkLst>
        </pc:spChg>
        <pc:spChg chg="add mod">
          <ac:chgData name="Li, Qing/Sloan Kettering Institute" userId="e4224287-f3f8-4263-902d-b6cf21c63fff" providerId="ADAL" clId="{4CAEE87D-8374-1B41-A756-A16A7D3766B3}" dt="2020-03-24T02:12:13.523" v="26" actId="1076"/>
          <ac:spMkLst>
            <pc:docMk/>
            <pc:sldMk cId="0" sldId="259"/>
            <ac:spMk id="11" creationId="{E12B0606-8737-4446-863F-DBA9F8548302}"/>
          </ac:spMkLst>
        </pc:spChg>
        <pc:spChg chg="add mod">
          <ac:chgData name="Li, Qing/Sloan Kettering Institute" userId="e4224287-f3f8-4263-902d-b6cf21c63fff" providerId="ADAL" clId="{4CAEE87D-8374-1B41-A756-A16A7D3766B3}" dt="2020-03-24T02:12:26.771" v="29" actId="170"/>
          <ac:spMkLst>
            <pc:docMk/>
            <pc:sldMk cId="0" sldId="259"/>
            <ac:spMk id="12" creationId="{40D9C4C9-04B7-6346-86DD-EFA76B708158}"/>
          </ac:spMkLst>
        </pc:spChg>
        <pc:spChg chg="add del">
          <ac:chgData name="Li, Qing/Sloan Kettering Institute" userId="e4224287-f3f8-4263-902d-b6cf21c63fff" providerId="ADAL" clId="{4CAEE87D-8374-1B41-A756-A16A7D3766B3}" dt="2020-03-24T02:12:31.021" v="30" actId="478"/>
          <ac:spMkLst>
            <pc:docMk/>
            <pc:sldMk cId="0" sldId="259"/>
            <ac:spMk id="13" creationId="{40920A82-9FCB-6141-BC84-E84F6537CF97}"/>
          </ac:spMkLst>
        </pc:spChg>
        <pc:spChg chg="mod">
          <ac:chgData name="Li, Qing/Sloan Kettering Institute" userId="e4224287-f3f8-4263-902d-b6cf21c63fff" providerId="ADAL" clId="{4CAEE87D-8374-1B41-A756-A16A7D3766B3}" dt="2020-03-25T19:18:41.877" v="60" actId="1076"/>
          <ac:spMkLst>
            <pc:docMk/>
            <pc:sldMk cId="0" sldId="259"/>
            <ac:spMk id="152" creationId="{00000000-0000-0000-0000-000000000000}"/>
          </ac:spMkLst>
        </pc:spChg>
        <pc:spChg chg="mod">
          <ac:chgData name="Li, Qing/Sloan Kettering Institute" userId="e4224287-f3f8-4263-902d-b6cf21c63fff" providerId="ADAL" clId="{4CAEE87D-8374-1B41-A756-A16A7D3766B3}" dt="2020-03-24T02:11:14.876" v="8" actId="14100"/>
          <ac:spMkLst>
            <pc:docMk/>
            <pc:sldMk cId="0" sldId="259"/>
            <ac:spMk id="156" creationId="{00000000-0000-0000-0000-000000000000}"/>
          </ac:spMkLst>
        </pc:spChg>
        <pc:picChg chg="add mod">
          <ac:chgData name="Li, Qing/Sloan Kettering Institute" userId="e4224287-f3f8-4263-902d-b6cf21c63fff" providerId="ADAL" clId="{4CAEE87D-8374-1B41-A756-A16A7D3766B3}" dt="2020-03-25T19:18:30.849" v="41" actId="14100"/>
          <ac:picMkLst>
            <pc:docMk/>
            <pc:sldMk cId="0" sldId="259"/>
            <ac:picMk id="14" creationId="{D29D973C-9A84-1544-894A-4B49AB590EEB}"/>
          </ac:picMkLst>
        </pc:picChg>
        <pc:picChg chg="mod">
          <ac:chgData name="Li, Qing/Sloan Kettering Institute" userId="e4224287-f3f8-4263-902d-b6cf21c63fff" providerId="ADAL" clId="{4CAEE87D-8374-1B41-A756-A16A7D3766B3}" dt="2020-03-24T02:11:51.497" v="20" actId="1076"/>
          <ac:picMkLst>
            <pc:docMk/>
            <pc:sldMk cId="0" sldId="259"/>
            <ac:picMk id="151" creationId="{00000000-0000-0000-0000-000000000000}"/>
          </ac:picMkLst>
        </pc:picChg>
        <pc:picChg chg="mod">
          <ac:chgData name="Li, Qing/Sloan Kettering Institute" userId="e4224287-f3f8-4263-902d-b6cf21c63fff" providerId="ADAL" clId="{4CAEE87D-8374-1B41-A756-A16A7D3766B3}" dt="2020-03-24T02:11:54.399" v="21" actId="1076"/>
          <ac:picMkLst>
            <pc:docMk/>
            <pc:sldMk cId="0" sldId="259"/>
            <ac:picMk id="153" creationId="{00000000-0000-0000-0000-000000000000}"/>
          </ac:picMkLst>
        </pc:picChg>
        <pc:picChg chg="mod">
          <ac:chgData name="Li, Qing/Sloan Kettering Institute" userId="e4224287-f3f8-4263-902d-b6cf21c63fff" providerId="ADAL" clId="{4CAEE87D-8374-1B41-A756-A16A7D3766B3}" dt="2020-03-24T02:11:36.214" v="15" actId="1076"/>
          <ac:picMkLst>
            <pc:docMk/>
            <pc:sldMk cId="0" sldId="259"/>
            <ac:picMk id="154" creationId="{00000000-0000-0000-0000-000000000000}"/>
          </ac:picMkLst>
        </pc:picChg>
      </pc:sldChg>
      <pc:sldChg chg="addSp delSp">
        <pc:chgData name="Li, Qing/Sloan Kettering Institute" userId="e4224287-f3f8-4263-902d-b6cf21c63fff" providerId="ADAL" clId="{4CAEE87D-8374-1B41-A756-A16A7D3766B3}" dt="2020-03-24T02:12:40.078" v="32"/>
        <pc:sldMkLst>
          <pc:docMk/>
          <pc:sldMk cId="0" sldId="260"/>
        </pc:sldMkLst>
        <pc:picChg chg="add del">
          <ac:chgData name="Li, Qing/Sloan Kettering Institute" userId="e4224287-f3f8-4263-902d-b6cf21c63fff" providerId="ADAL" clId="{4CAEE87D-8374-1B41-A756-A16A7D3766B3}" dt="2020-03-24T02:12:40.078" v="32"/>
          <ac:picMkLst>
            <pc:docMk/>
            <pc:sldMk cId="0" sldId="260"/>
            <ac:picMk id="14" creationId="{D893AD8A-9960-1A40-BB5F-777EF1988F0E}"/>
          </ac:picMkLst>
        </pc:picChg>
      </pc:sldChg>
      <pc:sldChg chg="add">
        <pc:chgData name="Li, Qing/Sloan Kettering Institute" userId="e4224287-f3f8-4263-902d-b6cf21c63fff" providerId="ADAL" clId="{4CAEE87D-8374-1B41-A756-A16A7D3766B3}" dt="2020-03-25T18:53:16.905" v="36"/>
        <pc:sldMkLst>
          <pc:docMk/>
          <pc:sldMk cId="2105003632" sldId="264"/>
        </pc:sldMkLst>
      </pc:sldChg>
      <pc:sldChg chg="add">
        <pc:chgData name="Li, Qing/Sloan Kettering Institute" userId="e4224287-f3f8-4263-902d-b6cf21c63fff" providerId="ADAL" clId="{4CAEE87D-8374-1B41-A756-A16A7D3766B3}" dt="2020-03-25T18:53:16.905" v="36"/>
        <pc:sldMkLst>
          <pc:docMk/>
          <pc:sldMk cId="3150612675" sldId="265"/>
        </pc:sldMkLst>
      </pc:sldChg>
      <pc:sldChg chg="del">
        <pc:chgData name="Li, Qing/Sloan Kettering Institute" userId="e4224287-f3f8-4263-902d-b6cf21c63fff" providerId="ADAL" clId="{4CAEE87D-8374-1B41-A756-A16A7D3766B3}" dt="2020-03-25T18:53:13.204" v="35" actId="2696"/>
        <pc:sldMkLst>
          <pc:docMk/>
          <pc:sldMk cId="3914677596" sldId="266"/>
        </pc:sldMkLst>
      </pc:sldChg>
      <pc:sldChg chg="delSp">
        <pc:chgData name="Li, Qing/Sloan Kettering Institute" userId="e4224287-f3f8-4263-902d-b6cf21c63fff" providerId="ADAL" clId="{4CAEE87D-8374-1B41-A756-A16A7D3766B3}" dt="2020-03-24T02:10:43.468" v="1"/>
        <pc:sldMkLst>
          <pc:docMk/>
          <pc:sldMk cId="541902722" sldId="267"/>
        </pc:sldMkLst>
        <pc:picChg chg="del">
          <ac:chgData name="Li, Qing/Sloan Kettering Institute" userId="e4224287-f3f8-4263-902d-b6cf21c63fff" providerId="ADAL" clId="{4CAEE87D-8374-1B41-A756-A16A7D3766B3}" dt="2020-03-24T02:10:43.468" v="1"/>
          <ac:picMkLst>
            <pc:docMk/>
            <pc:sldMk cId="541902722" sldId="267"/>
            <ac:picMk id="20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360953"/>
            <a:ext cx="4699000" cy="278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50" y="2360953"/>
            <a:ext cx="3136900" cy="313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834403"/>
            <a:ext cx="2413000" cy="218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950" y="5878853"/>
            <a:ext cx="4508500" cy="168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Figure 1"/>
          <p:cNvSpPr txBox="1"/>
          <p:nvPr/>
        </p:nvSpPr>
        <p:spPr>
          <a:xfrm>
            <a:off x="164998" y="168300"/>
            <a:ext cx="94000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/>
            </a:lvl1pPr>
          </a:lstStyle>
          <a:p>
            <a:r>
              <a:t>Figure 1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900" y="2753338"/>
            <a:ext cx="3449172" cy="235213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amya: Another cell line, IP kinase assay, PTEN or CDK6 over expression?"/>
          <p:cNvSpPr txBox="1"/>
          <p:nvPr/>
        </p:nvSpPr>
        <p:spPr>
          <a:xfrm>
            <a:off x="117976" y="1494319"/>
            <a:ext cx="5047248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Ramya: Another cell line, IP kinase assay, PTEN or CDK6 over expression?</a:t>
            </a:r>
          </a:p>
        </p:txBody>
      </p:sp>
      <p:sp>
        <p:nvSpPr>
          <p:cNvPr id="127" name="Qing:Combine data with only CDK4 vs. CDK6, find overlap…"/>
          <p:cNvSpPr txBox="1"/>
          <p:nvPr/>
        </p:nvSpPr>
        <p:spPr>
          <a:xfrm>
            <a:off x="5412999" y="1188593"/>
            <a:ext cx="647613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 err="1"/>
              <a:t>Qing:Combine</a:t>
            </a:r>
            <a:r>
              <a:rPr dirty="0"/>
              <a:t> data with only CDK4 vs. CDK6, find overlap</a:t>
            </a:r>
          </a:p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Repeat with another model</a:t>
            </a:r>
            <a:endParaRPr lang="en-CA" dirty="0"/>
          </a:p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CA" dirty="0"/>
              <a:t>Show ranking of the proteins find a better way to explain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6CFAC-F979-8641-8D0F-C1A42283768E}"/>
              </a:ext>
            </a:extLst>
          </p:cNvPr>
          <p:cNvSpPr txBox="1"/>
          <p:nvPr/>
        </p:nvSpPr>
        <p:spPr>
          <a:xfrm>
            <a:off x="292100" y="2310722"/>
            <a:ext cx="226024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A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0B1B8-F995-9249-98BC-F9C611B72DEA}"/>
              </a:ext>
            </a:extLst>
          </p:cNvPr>
          <p:cNvSpPr txBox="1"/>
          <p:nvPr/>
        </p:nvSpPr>
        <p:spPr>
          <a:xfrm>
            <a:off x="5298384" y="2519610"/>
            <a:ext cx="229230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CE147-BAC4-C34E-9B31-2345EF6C0F88}"/>
              </a:ext>
            </a:extLst>
          </p:cNvPr>
          <p:cNvSpPr txBox="1"/>
          <p:nvPr/>
        </p:nvSpPr>
        <p:spPr>
          <a:xfrm>
            <a:off x="8986002" y="2594320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0A02B2-3F88-9B47-AF1A-343C18C6184B}"/>
              </a:ext>
            </a:extLst>
          </p:cNvPr>
          <p:cNvSpPr txBox="1"/>
          <p:nvPr/>
        </p:nvSpPr>
        <p:spPr>
          <a:xfrm>
            <a:off x="1105002" y="5490842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A0DD1-D122-E743-92E6-6A8968E789F0}"/>
              </a:ext>
            </a:extLst>
          </p:cNvPr>
          <p:cNvSpPr txBox="1"/>
          <p:nvPr/>
        </p:nvSpPr>
        <p:spPr>
          <a:xfrm>
            <a:off x="4629961" y="5878853"/>
            <a:ext cx="21961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579921-1A07-0D48-A55B-7D22533C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478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027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067046-C543-EE4E-9330-C6B16C78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4780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0FCAC2-99D8-244A-BE96-40F78AB772A0}"/>
              </a:ext>
            </a:extLst>
          </p:cNvPr>
          <p:cNvCxnSpPr/>
          <p:nvPr/>
        </p:nvCxnSpPr>
        <p:spPr>
          <a:xfrm>
            <a:off x="9051403" y="3970116"/>
            <a:ext cx="0" cy="10648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B9F7AE-ED5E-5747-8BAD-1DF155CC652E}"/>
              </a:ext>
            </a:extLst>
          </p:cNvPr>
          <p:cNvCxnSpPr/>
          <p:nvPr/>
        </p:nvCxnSpPr>
        <p:spPr>
          <a:xfrm>
            <a:off x="9051403" y="5231757"/>
            <a:ext cx="0" cy="2048719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E79FE2-6FB9-8D4E-A31A-A30E3D023659}"/>
              </a:ext>
            </a:extLst>
          </p:cNvPr>
          <p:cNvSpPr txBox="1"/>
          <p:nvPr/>
        </p:nvSpPr>
        <p:spPr>
          <a:xfrm>
            <a:off x="9237928" y="4312755"/>
            <a:ext cx="158697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/>
              <a:t>Kinase activity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05576-61B3-D544-AABC-7B9163A22E97}"/>
              </a:ext>
            </a:extLst>
          </p:cNvPr>
          <p:cNvSpPr txBox="1"/>
          <p:nvPr/>
        </p:nvSpPr>
        <p:spPr>
          <a:xfrm>
            <a:off x="9314872" y="5876525"/>
            <a:ext cx="71654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/>
              <a:t>IP-HA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4990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28831-8395-214B-A8E3-E155BFAC5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73" y="1447800"/>
            <a:ext cx="121920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B2EEFC-60EF-4E4D-9FC9-B598D68724A9}"/>
              </a:ext>
            </a:extLst>
          </p:cNvPr>
          <p:cNvCxnSpPr/>
          <p:nvPr/>
        </p:nvCxnSpPr>
        <p:spPr>
          <a:xfrm>
            <a:off x="8599991" y="4629872"/>
            <a:ext cx="0" cy="10648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C8F729-0B3F-AE40-9E51-F4AE2B4CD0A6}"/>
              </a:ext>
            </a:extLst>
          </p:cNvPr>
          <p:cNvCxnSpPr>
            <a:cxnSpLocks/>
          </p:cNvCxnSpPr>
          <p:nvPr/>
        </p:nvCxnSpPr>
        <p:spPr>
          <a:xfrm>
            <a:off x="8599991" y="5984111"/>
            <a:ext cx="0" cy="1782502"/>
          </a:xfrm>
          <a:prstGeom prst="line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34F6BC6-D40D-D542-AE98-D067F53AAF9E}"/>
              </a:ext>
            </a:extLst>
          </p:cNvPr>
          <p:cNvSpPr txBox="1"/>
          <p:nvPr/>
        </p:nvSpPr>
        <p:spPr>
          <a:xfrm>
            <a:off x="8554305" y="4971832"/>
            <a:ext cx="1258357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/>
              <a:t>Kinase activity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B1DF5-BFC4-664D-A195-7877C3D47174}"/>
              </a:ext>
            </a:extLst>
          </p:cNvPr>
          <p:cNvSpPr txBox="1"/>
          <p:nvPr/>
        </p:nvSpPr>
        <p:spPr>
          <a:xfrm>
            <a:off x="8599991" y="7020551"/>
            <a:ext cx="583493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0"/>
              <a:t>IP-HA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875016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362" y="3214623"/>
            <a:ext cx="4226561" cy="2912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75" y="3140117"/>
            <a:ext cx="4077548" cy="306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18INK4C also blocks CDK6/cyclin D1 activity"/>
          <p:cNvSpPr txBox="1">
            <a:spLocks noGrp="1"/>
          </p:cNvSpPr>
          <p:nvPr>
            <p:ph type="title" idx="4294967295"/>
          </p:nvPr>
        </p:nvSpPr>
        <p:spPr>
          <a:xfrm>
            <a:off x="650239" y="1317413"/>
            <a:ext cx="11704322" cy="1608667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4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p18INK4C also blocks CDK6/cyclin D1 activity</a:t>
            </a:r>
          </a:p>
        </p:txBody>
      </p:sp>
    </p:spTree>
    <p:extLst>
      <p:ext uri="{BB962C8B-B14F-4D97-AF65-F5344CB8AC3E}">
        <p14:creationId xmlns:p14="http://schemas.microsoft.com/office/powerpoint/2010/main" val="21050036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816" y="5789990"/>
            <a:ext cx="7382935" cy="2993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52" y="2996920"/>
            <a:ext cx="4226561" cy="2939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03" y="2747772"/>
            <a:ext cx="4118188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p18INK4C does not block CDK4/Cyclin D1 activity"/>
          <p:cNvSpPr txBox="1">
            <a:spLocks noGrp="1"/>
          </p:cNvSpPr>
          <p:nvPr>
            <p:ph type="title" idx="4294967295"/>
          </p:nvPr>
        </p:nvSpPr>
        <p:spPr>
          <a:xfrm>
            <a:off x="650239" y="1317413"/>
            <a:ext cx="11704322" cy="1608667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4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p18INK4C does not block CDK4/Cyclin D1 activity</a:t>
            </a:r>
          </a:p>
        </p:txBody>
      </p:sp>
      <p:sp>
        <p:nvSpPr>
          <p:cNvPr id="194" name="No LY inhibition"/>
          <p:cNvSpPr txBox="1"/>
          <p:nvPr/>
        </p:nvSpPr>
        <p:spPr>
          <a:xfrm>
            <a:off x="4538678" y="6219483"/>
            <a:ext cx="2236694" cy="453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48767" tIns="48767" rIns="48767" bIns="48767">
            <a:spAutoFit/>
          </a:bodyPr>
          <a:lstStyle>
            <a:lvl1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No LY inhibition</a:t>
            </a:r>
          </a:p>
        </p:txBody>
      </p:sp>
      <p:sp>
        <p:nvSpPr>
          <p:cNvPr id="195" name="Line"/>
          <p:cNvSpPr/>
          <p:nvPr/>
        </p:nvSpPr>
        <p:spPr>
          <a:xfrm>
            <a:off x="4785276" y="6727261"/>
            <a:ext cx="1" cy="382017"/>
          </a:xfrm>
          <a:prstGeom prst="line">
            <a:avLst/>
          </a:prstGeom>
          <a:ln w="12700">
            <a:solidFill>
              <a:srgbClr val="4472C4"/>
            </a:solidFill>
            <a:miter/>
            <a:tailEnd type="triangle"/>
          </a:ln>
        </p:spPr>
        <p:txBody>
          <a:bodyPr lIns="48767" tIns="48767" rIns="48767" bIns="48767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6" name="Line"/>
          <p:cNvSpPr/>
          <p:nvPr/>
        </p:nvSpPr>
        <p:spPr>
          <a:xfrm>
            <a:off x="5258674" y="6727261"/>
            <a:ext cx="1" cy="382017"/>
          </a:xfrm>
          <a:prstGeom prst="line">
            <a:avLst/>
          </a:prstGeom>
          <a:ln w="12700">
            <a:solidFill>
              <a:srgbClr val="4472C4"/>
            </a:solidFill>
            <a:miter/>
            <a:tailEnd type="triangle"/>
          </a:ln>
        </p:spPr>
        <p:txBody>
          <a:bodyPr lIns="48767" tIns="48767" rIns="48767" bIns="48767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5732073" y="6727261"/>
            <a:ext cx="1" cy="382017"/>
          </a:xfrm>
          <a:prstGeom prst="line">
            <a:avLst/>
          </a:prstGeom>
          <a:ln w="12700">
            <a:solidFill>
              <a:srgbClr val="4472C4"/>
            </a:solidFill>
            <a:miter/>
            <a:tailEnd type="triangle"/>
          </a:ln>
        </p:spPr>
        <p:txBody>
          <a:bodyPr lIns="48767" tIns="48767" rIns="48767" bIns="48767"/>
          <a:lstStyle/>
          <a:p>
            <a:pPr algn="l" defTabSz="1300480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61267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29" y="5584154"/>
            <a:ext cx="7708055" cy="2993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282" y="2621128"/>
            <a:ext cx="4321388" cy="2926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72" y="2560168"/>
            <a:ext cx="4213014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p18INK4C blocks CDK4/Cyclin D3 activity, but not LY inhibition"/>
          <p:cNvSpPr txBox="1">
            <a:spLocks noGrp="1"/>
          </p:cNvSpPr>
          <p:nvPr>
            <p:ph type="title" idx="4294967295"/>
          </p:nvPr>
        </p:nvSpPr>
        <p:spPr>
          <a:xfrm>
            <a:off x="650239" y="1317413"/>
            <a:ext cx="11704322" cy="1608667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lnSpc>
                <a:spcPct val="90000"/>
              </a:lnSpc>
              <a:defRPr sz="4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p18INK4C blocks CDK4/Cyclin D3 activity, but not LY inhibition</a:t>
            </a:r>
          </a:p>
        </p:txBody>
      </p:sp>
    </p:spTree>
    <p:extLst>
      <p:ext uri="{BB962C8B-B14F-4D97-AF65-F5344CB8AC3E}">
        <p14:creationId xmlns:p14="http://schemas.microsoft.com/office/powerpoint/2010/main" val="391467759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354" y="3737473"/>
            <a:ext cx="6012055" cy="5129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514" y="4318354"/>
            <a:ext cx="3503474" cy="3967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425" y="355601"/>
            <a:ext cx="3991320" cy="3385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308" y="2610859"/>
            <a:ext cx="3035300" cy="142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Ramya: IP kinase assay…"/>
          <p:cNvSpPr txBox="1"/>
          <p:nvPr/>
        </p:nvSpPr>
        <p:spPr>
          <a:xfrm>
            <a:off x="1372514" y="8677415"/>
            <a:ext cx="4199840" cy="679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Ramya: IP kinase assay</a:t>
            </a:r>
          </a:p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Qing: xo-44 labeling assay</a:t>
            </a:r>
          </a:p>
        </p:txBody>
      </p:sp>
      <p:sp>
        <p:nvSpPr>
          <p:cNvPr id="135" name="Figure 2"/>
          <p:cNvSpPr txBox="1"/>
          <p:nvPr/>
        </p:nvSpPr>
        <p:spPr>
          <a:xfrm>
            <a:off x="164998" y="168300"/>
            <a:ext cx="94000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/>
            </a:lvl1pPr>
          </a:lstStyle>
          <a:p>
            <a:r>
              <a:t>Figure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DDA1B-0AFE-B84E-82AC-419F4D7D53A3}"/>
              </a:ext>
            </a:extLst>
          </p:cNvPr>
          <p:cNvSpPr txBox="1"/>
          <p:nvPr/>
        </p:nvSpPr>
        <p:spPr>
          <a:xfrm>
            <a:off x="1372514" y="237997"/>
            <a:ext cx="226024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A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6AF57-7275-2D4E-AB92-1C5CF3FE0A68}"/>
              </a:ext>
            </a:extLst>
          </p:cNvPr>
          <p:cNvSpPr txBox="1"/>
          <p:nvPr/>
        </p:nvSpPr>
        <p:spPr>
          <a:xfrm>
            <a:off x="1084602" y="4159336"/>
            <a:ext cx="229230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5C7FF-EF11-C14A-8192-30C9693275AE}"/>
              </a:ext>
            </a:extLst>
          </p:cNvPr>
          <p:cNvSpPr txBox="1"/>
          <p:nvPr/>
        </p:nvSpPr>
        <p:spPr>
          <a:xfrm>
            <a:off x="6843581" y="1662209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43317-DC66-274C-A99A-BCC99DC61D0E}"/>
              </a:ext>
            </a:extLst>
          </p:cNvPr>
          <p:cNvSpPr txBox="1"/>
          <p:nvPr/>
        </p:nvSpPr>
        <p:spPr>
          <a:xfrm>
            <a:off x="6179847" y="3949253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197D2-8737-4C45-9045-A69AB78E0613}"/>
              </a:ext>
            </a:extLst>
          </p:cNvPr>
          <p:cNvSpPr txBox="1"/>
          <p:nvPr/>
        </p:nvSpPr>
        <p:spPr>
          <a:xfrm>
            <a:off x="2023906" y="3218180"/>
            <a:ext cx="490519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CDK6-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217BADF-0F72-054A-B90F-4BBB485CE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377403"/>
              </p:ext>
            </p:extLst>
          </p:nvPr>
        </p:nvGraphicFramePr>
        <p:xfrm>
          <a:off x="1986261" y="293044"/>
          <a:ext cx="3672117" cy="2117300"/>
        </p:xfrm>
        <a:graphic>
          <a:graphicData uri="http://schemas.openxmlformats.org/drawingml/2006/table">
            <a:tbl>
              <a:tblPr/>
              <a:tblGrid>
                <a:gridCol w="1224039">
                  <a:extLst>
                    <a:ext uri="{9D8B030D-6E8A-4147-A177-3AD203B41FA5}">
                      <a16:colId xmlns:a16="http://schemas.microsoft.com/office/drawing/2014/main" val="2033529793"/>
                    </a:ext>
                  </a:extLst>
                </a:gridCol>
                <a:gridCol w="1224039">
                  <a:extLst>
                    <a:ext uri="{9D8B030D-6E8A-4147-A177-3AD203B41FA5}">
                      <a16:colId xmlns:a16="http://schemas.microsoft.com/office/drawing/2014/main" val="2458334799"/>
                    </a:ext>
                  </a:extLst>
                </a:gridCol>
                <a:gridCol w="1224039">
                  <a:extLst>
                    <a:ext uri="{9D8B030D-6E8A-4147-A177-3AD203B41FA5}">
                      <a16:colId xmlns:a16="http://schemas.microsoft.com/office/drawing/2014/main" val="203522793"/>
                    </a:ext>
                  </a:extLst>
                </a:gridCol>
              </a:tblGrid>
              <a:tr h="3289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</a:rPr>
                        <a:t>INK4 subtype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</a:rPr>
                        <a:t>PDB code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</a:rPr>
                        <a:t>key residue (2.7Å from INK4)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382686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4a (p16)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1BI8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V16, K26, K29, R31</a:t>
                      </a:r>
                      <a:endParaRPr lang="en-US" sz="1100" dirty="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611804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4b (p15)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100">
                          <a:effectLst/>
                        </a:rPr>
                      </a:b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905888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4c (p18)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1G3N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V16, E18, K29, R31, S155, 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858279"/>
                  </a:ext>
                </a:extLst>
              </a:tr>
              <a:tr h="20556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4d (p19)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1BLX</a:t>
                      </a:r>
                      <a:endParaRPr lang="en-US" sz="110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E14, E18</a:t>
                      </a:r>
                      <a:endParaRPr lang="en-US" sz="1100" dirty="0">
                        <a:effectLst/>
                      </a:endParaRPr>
                    </a:p>
                  </a:txBody>
                  <a:tcPr marL="60854" marR="60854" marT="60854" marB="60854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86043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9FD48B-8D20-E14C-AD95-52346265D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731574"/>
              </p:ext>
            </p:extLst>
          </p:nvPr>
        </p:nvGraphicFramePr>
        <p:xfrm>
          <a:off x="3662661" y="3239444"/>
          <a:ext cx="3672117" cy="2117300"/>
        </p:xfrm>
        <a:graphic>
          <a:graphicData uri="http://schemas.openxmlformats.org/drawingml/2006/table">
            <a:tbl>
              <a:tblPr/>
              <a:tblGrid>
                <a:gridCol w="1224039">
                  <a:extLst>
                    <a:ext uri="{9D8B030D-6E8A-4147-A177-3AD203B41FA5}">
                      <a16:colId xmlns:a16="http://schemas.microsoft.com/office/drawing/2014/main" val="2033529793"/>
                    </a:ext>
                  </a:extLst>
                </a:gridCol>
                <a:gridCol w="1224039">
                  <a:extLst>
                    <a:ext uri="{9D8B030D-6E8A-4147-A177-3AD203B41FA5}">
                      <a16:colId xmlns:a16="http://schemas.microsoft.com/office/drawing/2014/main" val="2458334799"/>
                    </a:ext>
                  </a:extLst>
                </a:gridCol>
                <a:gridCol w="1224039">
                  <a:extLst>
                    <a:ext uri="{9D8B030D-6E8A-4147-A177-3AD203B41FA5}">
                      <a16:colId xmlns:a16="http://schemas.microsoft.com/office/drawing/2014/main" val="203522793"/>
                    </a:ext>
                  </a:extLst>
                </a:gridCol>
              </a:tblGrid>
              <a:tr h="3289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 subtype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code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residue (2.7Å from INK4)</a:t>
                      </a:r>
                      <a:endParaRPr lang="en-US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9382686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INK4A (p16)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1BI8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V16, K26, K29, R31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2611804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INK4B (p15)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endParaRPr lang="en-US" sz="1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0599668"/>
                  </a:ext>
                </a:extLst>
              </a:tr>
              <a:tr h="32899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INK4C (p18)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1G3N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V16, E18, K29, R31, S155, 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2858279"/>
                  </a:ext>
                </a:extLst>
              </a:tr>
              <a:tr h="20556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INK4D (p19)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1BLX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E14, E18</a:t>
                      </a:r>
                    </a:p>
                  </a:txBody>
                  <a:tcPr marL="60854" marR="60854" marT="60854" marB="60854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9860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0895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66" y="427169"/>
            <a:ext cx="3638194" cy="2240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354329"/>
            <a:ext cx="3069810" cy="2240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338" y="422464"/>
            <a:ext cx="3638194" cy="2295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5"/>
          <a:srcRect l="3896" t="59830" b="6551"/>
          <a:stretch>
            <a:fillRect/>
          </a:stretch>
        </p:blipFill>
        <p:spPr>
          <a:xfrm>
            <a:off x="822473" y="3183627"/>
            <a:ext cx="9163113" cy="2335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3950" y="2941732"/>
            <a:ext cx="2730500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Qing and core: MST assay to show p18 increased Kd"/>
          <p:cNvSpPr txBox="1"/>
          <p:nvPr/>
        </p:nvSpPr>
        <p:spPr>
          <a:xfrm>
            <a:off x="6782478" y="9071483"/>
            <a:ext cx="5846674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Qing and core: MST assay to show p18 increased </a:t>
            </a:r>
            <a:r>
              <a:rPr err="1"/>
              <a:t>Kd</a:t>
            </a:r>
            <a:endParaRPr/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177" y="6673845"/>
            <a:ext cx="2479755" cy="2044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118" y="6595147"/>
            <a:ext cx="3289564" cy="2202106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IC50=2.385nM"/>
          <p:cNvSpPr txBox="1"/>
          <p:nvPr/>
        </p:nvSpPr>
        <p:spPr>
          <a:xfrm>
            <a:off x="5745052" y="7228748"/>
            <a:ext cx="15146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IC50=2.385nM</a:t>
            </a:r>
          </a:p>
        </p:txBody>
      </p:sp>
      <p:sp>
        <p:nvSpPr>
          <p:cNvPr id="147" name="Figure 3"/>
          <p:cNvSpPr txBox="1"/>
          <p:nvPr/>
        </p:nvSpPr>
        <p:spPr>
          <a:xfrm>
            <a:off x="101498" y="92100"/>
            <a:ext cx="94000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/>
            </a:lvl1pPr>
          </a:lstStyle>
          <a:p>
            <a:r>
              <a:t>Figure 3</a:t>
            </a:r>
          </a:p>
        </p:txBody>
      </p:sp>
      <p:sp>
        <p:nvSpPr>
          <p:cNvPr id="148" name="Qing: More drugs, palbo and ribo"/>
          <p:cNvSpPr txBox="1"/>
          <p:nvPr/>
        </p:nvSpPr>
        <p:spPr>
          <a:xfrm>
            <a:off x="1238766" y="5672477"/>
            <a:ext cx="3703778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Qing: More drugs, palbo and ribo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65672D-E9A3-434B-B203-20C42A7E1AD1}"/>
              </a:ext>
            </a:extLst>
          </p:cNvPr>
          <p:cNvSpPr txBox="1"/>
          <p:nvPr/>
        </p:nvSpPr>
        <p:spPr>
          <a:xfrm>
            <a:off x="316206" y="466700"/>
            <a:ext cx="226024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A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210DD-4F11-7C42-8BAD-E01C27F2E561}"/>
              </a:ext>
            </a:extLst>
          </p:cNvPr>
          <p:cNvSpPr txBox="1"/>
          <p:nvPr/>
        </p:nvSpPr>
        <p:spPr>
          <a:xfrm>
            <a:off x="4349851" y="376850"/>
            <a:ext cx="229230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37C37C-9DB0-794A-9EAC-F6948ACDAA33}"/>
              </a:ext>
            </a:extLst>
          </p:cNvPr>
          <p:cNvSpPr txBox="1"/>
          <p:nvPr/>
        </p:nvSpPr>
        <p:spPr>
          <a:xfrm>
            <a:off x="8456591" y="354329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D67EAD-6E7F-F743-9908-BE6FFE314ED8}"/>
              </a:ext>
            </a:extLst>
          </p:cNvPr>
          <p:cNvSpPr txBox="1"/>
          <p:nvPr/>
        </p:nvSpPr>
        <p:spPr>
          <a:xfrm>
            <a:off x="676288" y="3240824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739F44-B2C9-D34D-849D-72628C12EBE8}"/>
              </a:ext>
            </a:extLst>
          </p:cNvPr>
          <p:cNvSpPr txBox="1"/>
          <p:nvPr/>
        </p:nvSpPr>
        <p:spPr>
          <a:xfrm>
            <a:off x="5183291" y="3183627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E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9ED0B4-5025-7743-AB4B-E6D639CFE5B4}"/>
              </a:ext>
            </a:extLst>
          </p:cNvPr>
          <p:cNvSpPr txBox="1"/>
          <p:nvPr/>
        </p:nvSpPr>
        <p:spPr>
          <a:xfrm>
            <a:off x="10204793" y="3240824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F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E8B462-57F8-984B-BE0C-32D4E04B5A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473" y="6269786"/>
            <a:ext cx="3861139" cy="23622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8" y="2234103"/>
            <a:ext cx="5842932" cy="530509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Isabella: Compound 11 from screening…"/>
          <p:cNvSpPr txBox="1"/>
          <p:nvPr/>
        </p:nvSpPr>
        <p:spPr>
          <a:xfrm>
            <a:off x="261222" y="8788653"/>
            <a:ext cx="4764943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Isabella: Compound 11 from screening</a:t>
            </a:r>
          </a:p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Dose-response, combination GC</a:t>
            </a:r>
            <a:endParaRPr lang="en-US"/>
          </a:p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lang="en-US"/>
              <a:t>RB negative model</a:t>
            </a:r>
            <a:endParaRPr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80" y="4930731"/>
            <a:ext cx="2808995" cy="4173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201" y="1677225"/>
            <a:ext cx="5742263" cy="29758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Figure 4"/>
          <p:cNvSpPr txBox="1"/>
          <p:nvPr/>
        </p:nvSpPr>
        <p:spPr>
          <a:xfrm>
            <a:off x="164998" y="168300"/>
            <a:ext cx="94000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/>
            </a:lvl1pPr>
          </a:lstStyle>
          <a:p>
            <a:r>
              <a:t>Figure 4</a:t>
            </a:r>
          </a:p>
        </p:txBody>
      </p:sp>
      <p:sp>
        <p:nvSpPr>
          <p:cNvPr id="156" name="Sarat: Get more drug, do combination with CDK4/6i,…"/>
          <p:cNvSpPr txBox="1"/>
          <p:nvPr/>
        </p:nvSpPr>
        <p:spPr>
          <a:xfrm>
            <a:off x="2246020" y="43606"/>
            <a:ext cx="6210571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err="1"/>
              <a:t>Sarat</a:t>
            </a:r>
            <a:r>
              <a:t>: Get more drug, do combination with CDK4/6i, </a:t>
            </a:r>
          </a:p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Isabella: Growth curve</a:t>
            </a:r>
          </a:p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Core: In vivo xenograft</a:t>
            </a:r>
          </a:p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Qing: MST with BSJ drug</a:t>
            </a:r>
          </a:p>
          <a:p>
            <a: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Qing: Kinase assay (IP and recombinant proteins)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4A997-9361-E64B-A6B7-4FBF70A589E4}"/>
              </a:ext>
            </a:extLst>
          </p:cNvPr>
          <p:cNvSpPr txBox="1"/>
          <p:nvPr/>
        </p:nvSpPr>
        <p:spPr>
          <a:xfrm>
            <a:off x="967980" y="1967027"/>
            <a:ext cx="226024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A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2E2E48-48BD-F247-BF37-9C9F359CB190}"/>
              </a:ext>
            </a:extLst>
          </p:cNvPr>
          <p:cNvSpPr txBox="1"/>
          <p:nvPr/>
        </p:nvSpPr>
        <p:spPr>
          <a:xfrm>
            <a:off x="4911550" y="4653097"/>
            <a:ext cx="229230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B0606-8737-4446-863F-DBA9F8548302}"/>
              </a:ext>
            </a:extLst>
          </p:cNvPr>
          <p:cNvSpPr txBox="1"/>
          <p:nvPr/>
        </p:nvSpPr>
        <p:spPr>
          <a:xfrm>
            <a:off x="5814668" y="1808009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D29D973C-9A84-1544-894A-4B49AB590E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5" t="15120" r="8666" b="10024"/>
          <a:stretch/>
        </p:blipFill>
        <p:spPr>
          <a:xfrm>
            <a:off x="7942336" y="5998773"/>
            <a:ext cx="4957249" cy="325667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D9C4C9-04B7-6346-86DD-EFA76B708158}"/>
              </a:ext>
            </a:extLst>
          </p:cNvPr>
          <p:cNvSpPr txBox="1"/>
          <p:nvPr/>
        </p:nvSpPr>
        <p:spPr>
          <a:xfrm>
            <a:off x="8863025" y="5166917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79" y="605020"/>
            <a:ext cx="2861638" cy="2382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22" y="473665"/>
            <a:ext cx="3030844" cy="2645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33200"/>
            <a:ext cx="6193947" cy="2052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92" y="5959408"/>
            <a:ext cx="2397109" cy="3546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150" y="5616504"/>
            <a:ext cx="3030844" cy="1880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674" y="525539"/>
            <a:ext cx="4303176" cy="2052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199" y="2879052"/>
            <a:ext cx="3429832" cy="255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5374" y="2837543"/>
            <a:ext cx="2993724" cy="2382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50" y="6505505"/>
            <a:ext cx="2397125" cy="280456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Figure 5"/>
          <p:cNvSpPr txBox="1"/>
          <p:nvPr/>
        </p:nvSpPr>
        <p:spPr>
          <a:xfrm>
            <a:off x="164998" y="168300"/>
            <a:ext cx="94000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b="0"/>
            </a:lvl1pPr>
          </a:lstStyle>
          <a:p>
            <a:r>
              <a:t>Figure 5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4438" y="5256043"/>
            <a:ext cx="2594323" cy="2781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Isabella: CDK6, p15 and p18 up regulation in multiple models, FAT1, PTEN, ARID1A loss and CDK6 OE WB…"/>
          <p:cNvSpPr txBox="1"/>
          <p:nvPr/>
        </p:nvSpPr>
        <p:spPr>
          <a:xfrm>
            <a:off x="5918234" y="8072881"/>
            <a:ext cx="6938753" cy="155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0031" indent="-250031" algn="l">
              <a:buSzPct val="145000"/>
              <a:buChar char="•"/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Isabella: CDK6, p15 and p18 up regulation in multiple models, FAT1, PTEN, ARID1A loss and CDK6 OE WB</a:t>
            </a:r>
          </a:p>
          <a:p>
            <a:pPr marL="250031" indent="-250031" algn="l">
              <a:buSzPct val="145000"/>
              <a:buChar char="•"/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Ramya: co-IP CDK6 in PTEN and ARID1A cell lines</a:t>
            </a:r>
          </a:p>
          <a:p>
            <a:pPr marL="250031" indent="-250031" algn="l">
              <a:buSzPct val="145000"/>
              <a:buChar char="•"/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Qing: p15 and p18 overexpression in resistant PDXs</a:t>
            </a:r>
          </a:p>
          <a:p>
            <a:pPr marL="250031" indent="-250031" algn="l">
              <a:buSzPct val="145000"/>
              <a:buChar char="•"/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Sarat: Regrow PDXs and do co-IP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166A9-D550-E046-A2A9-C324BF6219BF}"/>
              </a:ext>
            </a:extLst>
          </p:cNvPr>
          <p:cNvSpPr txBox="1"/>
          <p:nvPr/>
        </p:nvSpPr>
        <p:spPr>
          <a:xfrm>
            <a:off x="419855" y="670705"/>
            <a:ext cx="226024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A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18564D-659A-D34A-9958-2387668DE813}"/>
              </a:ext>
            </a:extLst>
          </p:cNvPr>
          <p:cNvSpPr txBox="1"/>
          <p:nvPr/>
        </p:nvSpPr>
        <p:spPr>
          <a:xfrm>
            <a:off x="3795507" y="670705"/>
            <a:ext cx="229230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D296F4-A788-D64D-AE5E-6E0ADFC82157}"/>
              </a:ext>
            </a:extLst>
          </p:cNvPr>
          <p:cNvSpPr txBox="1"/>
          <p:nvPr/>
        </p:nvSpPr>
        <p:spPr>
          <a:xfrm>
            <a:off x="338056" y="3420499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60573F-6E6B-6D4C-B23C-E88B4F109F2C}"/>
              </a:ext>
            </a:extLst>
          </p:cNvPr>
          <p:cNvSpPr txBox="1"/>
          <p:nvPr/>
        </p:nvSpPr>
        <p:spPr>
          <a:xfrm>
            <a:off x="583475" y="6252267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4E528-7AE2-E74A-A5EB-54FF44A81EC1}"/>
              </a:ext>
            </a:extLst>
          </p:cNvPr>
          <p:cNvSpPr txBox="1"/>
          <p:nvPr/>
        </p:nvSpPr>
        <p:spPr>
          <a:xfrm>
            <a:off x="3461395" y="6238785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E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6C738E-59DA-784C-B99D-B6C31062C6C0}"/>
              </a:ext>
            </a:extLst>
          </p:cNvPr>
          <p:cNvSpPr txBox="1"/>
          <p:nvPr/>
        </p:nvSpPr>
        <p:spPr>
          <a:xfrm>
            <a:off x="7042150" y="5582465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F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988478-BB41-6548-8E86-44B3365C61FE}"/>
              </a:ext>
            </a:extLst>
          </p:cNvPr>
          <p:cNvSpPr txBox="1"/>
          <p:nvPr/>
        </p:nvSpPr>
        <p:spPr>
          <a:xfrm>
            <a:off x="7459853" y="559763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G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3E3ADD-5DBC-B246-B746-A6BEE9C26636}"/>
              </a:ext>
            </a:extLst>
          </p:cNvPr>
          <p:cNvSpPr txBox="1"/>
          <p:nvPr/>
        </p:nvSpPr>
        <p:spPr>
          <a:xfrm>
            <a:off x="6905857" y="2980716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H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C379F9-C3E0-AD4B-9E41-AB6452063B97}"/>
              </a:ext>
            </a:extLst>
          </p:cNvPr>
          <p:cNvSpPr txBox="1"/>
          <p:nvPr/>
        </p:nvSpPr>
        <p:spPr>
          <a:xfrm>
            <a:off x="10281250" y="3736473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B1596-B364-8143-B0C6-4E37B6929D6E}"/>
              </a:ext>
            </a:extLst>
          </p:cNvPr>
          <p:cNvSpPr txBox="1"/>
          <p:nvPr/>
        </p:nvSpPr>
        <p:spPr>
          <a:xfrm>
            <a:off x="10178008" y="5242392"/>
            <a:ext cx="235642" cy="3180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/>
              <a:t>J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714500"/>
            <a:ext cx="5600700" cy="673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Decrease Dox dose and redo the experiment"/>
          <p:cNvSpPr txBox="1"/>
          <p:nvPr/>
        </p:nvSpPr>
        <p:spPr>
          <a:xfrm>
            <a:off x="2760103" y="1254265"/>
            <a:ext cx="4969994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Decrease Dox dose and redo the experiment</a:t>
            </a:r>
          </a:p>
        </p:txBody>
      </p:sp>
      <p:sp>
        <p:nvSpPr>
          <p:cNvPr id="174" name="Supplementary"/>
          <p:cNvSpPr txBox="1"/>
          <p:nvPr/>
        </p:nvSpPr>
        <p:spPr>
          <a:xfrm>
            <a:off x="247886" y="397109"/>
            <a:ext cx="2577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Supplementary</a:t>
            </a:r>
            <a:r>
              <a:rPr lang="en-US"/>
              <a:t> 1</a:t>
            </a:r>
            <a:endParaRPr/>
          </a:p>
        </p:txBody>
      </p:sp>
      <p:sp>
        <p:nvSpPr>
          <p:cNvPr id="175" name="Ramya: Dose dependent DOX"/>
          <p:cNvSpPr txBox="1"/>
          <p:nvPr/>
        </p:nvSpPr>
        <p:spPr>
          <a:xfrm>
            <a:off x="2783319" y="873265"/>
            <a:ext cx="3348762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Ramya: Dose dependent DOX</a:t>
            </a:r>
          </a:p>
        </p:txBody>
      </p:sp>
      <p:sp>
        <p:nvSpPr>
          <p:cNvPr id="176" name="Rectangle"/>
          <p:cNvSpPr/>
          <p:nvPr/>
        </p:nvSpPr>
        <p:spPr>
          <a:xfrm>
            <a:off x="3289300" y="5041900"/>
            <a:ext cx="2109242" cy="387070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89" y="2599449"/>
            <a:ext cx="11162368" cy="497655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Binding sites PROTAC? (Chodera lab)"/>
          <p:cNvSpPr txBox="1"/>
          <p:nvPr/>
        </p:nvSpPr>
        <p:spPr>
          <a:xfrm>
            <a:off x="3542944" y="1242670"/>
            <a:ext cx="553791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Binding sites PROTAC? (Chodera lab)</a:t>
            </a:r>
          </a:p>
        </p:txBody>
      </p:sp>
      <p:sp>
        <p:nvSpPr>
          <p:cNvPr id="5" name="Supplementary">
            <a:extLst>
              <a:ext uri="{FF2B5EF4-FFF2-40B4-BE49-F238E27FC236}">
                <a16:creationId xmlns:a16="http://schemas.microsoft.com/office/drawing/2014/main" id="{3AF20B4F-0996-4A40-8497-A4FD0239ED80}"/>
              </a:ext>
            </a:extLst>
          </p:cNvPr>
          <p:cNvSpPr txBox="1"/>
          <p:nvPr/>
        </p:nvSpPr>
        <p:spPr>
          <a:xfrm>
            <a:off x="247886" y="397109"/>
            <a:ext cx="2577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Supplementary</a:t>
            </a:r>
            <a:r>
              <a:rPr lang="en-US"/>
              <a:t> 2</a:t>
            </a: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11" y="2148918"/>
            <a:ext cx="6139089" cy="5455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529" y="3448537"/>
            <a:ext cx="4369122" cy="353646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pplementary">
            <a:extLst>
              <a:ext uri="{FF2B5EF4-FFF2-40B4-BE49-F238E27FC236}">
                <a16:creationId xmlns:a16="http://schemas.microsoft.com/office/drawing/2014/main" id="{B8B6A46C-8A59-B647-8C89-2A297D70CF2F}"/>
              </a:ext>
            </a:extLst>
          </p:cNvPr>
          <p:cNvSpPr txBox="1"/>
          <p:nvPr/>
        </p:nvSpPr>
        <p:spPr>
          <a:xfrm>
            <a:off x="247886" y="397109"/>
            <a:ext cx="25776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Supplementary</a:t>
            </a:r>
            <a:r>
              <a:rPr lang="en-US"/>
              <a:t> 3</a:t>
            </a: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386</Words>
  <Application>Microsoft Macintosh PowerPoint</Application>
  <PresentationFormat>Custom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p18INK4C also blocks CDK6/cyclin D1 activity</vt:lpstr>
      <vt:lpstr>p18INK4C does not block CDK4/Cyclin D1 activity</vt:lpstr>
      <vt:lpstr>p18INK4C blocks CDK4/Cyclin D3 activity, but not LY inhibition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Li, Qing/Sloan Kettering Institute</cp:lastModifiedBy>
  <cp:revision>1</cp:revision>
  <dcterms:modified xsi:type="dcterms:W3CDTF">2020-04-11T15:21:40Z</dcterms:modified>
</cp:coreProperties>
</file>